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93" r:id="rId5"/>
    <p:sldMasterId id="2147484212" r:id="rId6"/>
  </p:sldMasterIdLst>
  <p:notesMasterIdLst>
    <p:notesMasterId r:id="rId62"/>
  </p:notesMasterIdLst>
  <p:handoutMasterIdLst>
    <p:handoutMasterId r:id="rId63"/>
  </p:handoutMasterIdLst>
  <p:sldIdLst>
    <p:sldId id="1212" r:id="rId7"/>
    <p:sldId id="1215" r:id="rId8"/>
    <p:sldId id="1151" r:id="rId9"/>
    <p:sldId id="1157" r:id="rId10"/>
    <p:sldId id="1158" r:id="rId11"/>
    <p:sldId id="1159" r:id="rId12"/>
    <p:sldId id="1160" r:id="rId13"/>
    <p:sldId id="1162" r:id="rId14"/>
    <p:sldId id="1164" r:id="rId15"/>
    <p:sldId id="1163" r:id="rId16"/>
    <p:sldId id="1165" r:id="rId17"/>
    <p:sldId id="1166" r:id="rId18"/>
    <p:sldId id="1171" r:id="rId19"/>
    <p:sldId id="1172" r:id="rId20"/>
    <p:sldId id="1167" r:id="rId21"/>
    <p:sldId id="1168" r:id="rId22"/>
    <p:sldId id="1173" r:id="rId23"/>
    <p:sldId id="1175" r:id="rId24"/>
    <p:sldId id="1176" r:id="rId25"/>
    <p:sldId id="1177" r:id="rId26"/>
    <p:sldId id="1169" r:id="rId27"/>
    <p:sldId id="1178" r:id="rId28"/>
    <p:sldId id="1179" r:id="rId29"/>
    <p:sldId id="1180" r:id="rId30"/>
    <p:sldId id="1181" r:id="rId31"/>
    <p:sldId id="1170" r:id="rId32"/>
    <p:sldId id="1174" r:id="rId33"/>
    <p:sldId id="1187" r:id="rId34"/>
    <p:sldId id="1189" r:id="rId35"/>
    <p:sldId id="1188" r:id="rId36"/>
    <p:sldId id="1190" r:id="rId37"/>
    <p:sldId id="1191" r:id="rId38"/>
    <p:sldId id="1182" r:id="rId39"/>
    <p:sldId id="1193" r:id="rId40"/>
    <p:sldId id="1192" r:id="rId41"/>
    <p:sldId id="1194" r:id="rId42"/>
    <p:sldId id="1183" r:id="rId43"/>
    <p:sldId id="1195" r:id="rId44"/>
    <p:sldId id="1196" r:id="rId45"/>
    <p:sldId id="1197" r:id="rId46"/>
    <p:sldId id="1184" r:id="rId47"/>
    <p:sldId id="1198" r:id="rId48"/>
    <p:sldId id="1199" r:id="rId49"/>
    <p:sldId id="1200" r:id="rId50"/>
    <p:sldId id="1201" r:id="rId51"/>
    <p:sldId id="1185" r:id="rId52"/>
    <p:sldId id="1208" r:id="rId53"/>
    <p:sldId id="1207" r:id="rId54"/>
    <p:sldId id="1186" r:id="rId55"/>
    <p:sldId id="1202" r:id="rId56"/>
    <p:sldId id="1211" r:id="rId57"/>
    <p:sldId id="1210" r:id="rId58"/>
    <p:sldId id="1203" r:id="rId59"/>
    <p:sldId id="1213" r:id="rId60"/>
    <p:sldId id="1214" r:id="rId61"/>
  </p:sldIdLst>
  <p:sldSz cx="9144000" cy="5143500" type="screen16x9"/>
  <p:notesSz cx="6858000" cy="9144000"/>
  <p:defaultText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3 Template layouts" id="{6DD5C800-9A2C-4823-B056-4AFFC9A97500}">
          <p14:sldIdLst>
            <p14:sldId id="1212"/>
            <p14:sldId id="1215"/>
            <p14:sldId id="1151"/>
            <p14:sldId id="1157"/>
            <p14:sldId id="1158"/>
            <p14:sldId id="1159"/>
            <p14:sldId id="1160"/>
            <p14:sldId id="1162"/>
            <p14:sldId id="1164"/>
            <p14:sldId id="1163"/>
            <p14:sldId id="1165"/>
            <p14:sldId id="1166"/>
            <p14:sldId id="1171"/>
            <p14:sldId id="1172"/>
            <p14:sldId id="1167"/>
            <p14:sldId id="1168"/>
            <p14:sldId id="1173"/>
            <p14:sldId id="1175"/>
            <p14:sldId id="1176"/>
            <p14:sldId id="1177"/>
            <p14:sldId id="1169"/>
            <p14:sldId id="1178"/>
            <p14:sldId id="1179"/>
            <p14:sldId id="1180"/>
            <p14:sldId id="1181"/>
            <p14:sldId id="1170"/>
            <p14:sldId id="1174"/>
            <p14:sldId id="1187"/>
            <p14:sldId id="1189"/>
            <p14:sldId id="1188"/>
            <p14:sldId id="1190"/>
            <p14:sldId id="1191"/>
            <p14:sldId id="1182"/>
            <p14:sldId id="1193"/>
            <p14:sldId id="1192"/>
            <p14:sldId id="1194"/>
            <p14:sldId id="1183"/>
            <p14:sldId id="1195"/>
            <p14:sldId id="1196"/>
            <p14:sldId id="1197"/>
            <p14:sldId id="1184"/>
            <p14:sldId id="1198"/>
            <p14:sldId id="1199"/>
            <p14:sldId id="1200"/>
            <p14:sldId id="1201"/>
            <p14:sldId id="1185"/>
            <p14:sldId id="1208"/>
            <p14:sldId id="1207"/>
            <p14:sldId id="1186"/>
            <p14:sldId id="1202"/>
            <p14:sldId id="1211"/>
            <p14:sldId id="1210"/>
            <p14:sldId id="1203"/>
            <p14:sldId id="1213"/>
            <p14:sldId id="1214"/>
          </p14:sldIdLst>
        </p14:section>
        <p14:section name="Special content" id="{6925D2A1-AD53-4951-AB34-79DFA02CD6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guide id="3" orient="horz" pos="135">
          <p15:clr>
            <a:srgbClr val="A4A3A4"/>
          </p15:clr>
        </p15:guide>
        <p15:guide id="4" orient="horz" pos="1585">
          <p15:clr>
            <a:srgbClr val="A4A3A4"/>
          </p15:clr>
        </p15:guide>
        <p15:guide id="5" pos="5637">
          <p15:clr>
            <a:srgbClr val="A4A3A4"/>
          </p15:clr>
        </p15:guide>
        <p15:guide id="6" pos="158">
          <p15:clr>
            <a:srgbClr val="A4A3A4"/>
          </p15:clr>
        </p15:guide>
        <p15:guide id="7"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DC3C00"/>
    <a:srgbClr val="FCD116"/>
    <a:srgbClr val="002050"/>
    <a:srgbClr val="0072C6"/>
    <a:srgbClr val="00BCF2"/>
    <a:srgbClr val="505050"/>
    <a:srgbClr val="FFFFFF"/>
    <a:srgbClr val="007233"/>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2" autoAdjust="0"/>
    <p:restoredTop sz="96305" autoAdjust="0"/>
  </p:normalViewPr>
  <p:slideViewPr>
    <p:cSldViewPr>
      <p:cViewPr varScale="1">
        <p:scale>
          <a:sx n="130" d="100"/>
          <a:sy n="130" d="100"/>
        </p:scale>
        <p:origin x="540" y="120"/>
      </p:cViewPr>
      <p:guideLst>
        <p:guide orient="horz" pos="2203"/>
        <p:guide pos="3917"/>
        <p:guide orient="horz" pos="135"/>
        <p:guide orient="horz" pos="1585"/>
        <p:guide pos="5637"/>
        <p:guide pos="15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230"/>
    </p:cViewPr>
  </p:sorterViewPr>
  <p:notesViewPr>
    <p:cSldViewPr showGuides="1">
      <p:cViewPr>
        <p:scale>
          <a:sx n="41" d="100"/>
          <a:sy n="41" d="100"/>
        </p:scale>
        <p:origin x="-3792" y="-846"/>
      </p:cViewPr>
      <p:guideLst>
        <p:guide orient="horz" pos="2880"/>
        <p:guide pos="2160"/>
      </p:guideLst>
    </p:cSldViewPr>
  </p:notesViewPr>
  <p:gridSpacing cx="76330" cy="7633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10/27/2014 8:16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10/27/2014 8:16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752" rtl="0" eaLnBrk="1" latinLnBrk="0" hangingPunct="1">
      <a:lnSpc>
        <a:spcPct val="90000"/>
      </a:lnSpc>
      <a:spcAft>
        <a:spcPts val="250"/>
      </a:spcAft>
      <a:defRPr sz="700" kern="1200">
        <a:solidFill>
          <a:schemeClr val="tx1"/>
        </a:solidFill>
        <a:latin typeface="Segoe UI Light" pitchFamily="34" charset="0"/>
        <a:ea typeface="+mn-ea"/>
        <a:cs typeface="+mn-cs"/>
      </a:defRPr>
    </a:lvl1pPr>
    <a:lvl2pPr marL="159731" indent="-79369"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2pPr>
    <a:lvl3pPr marL="246045" indent="-8631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3pPr>
    <a:lvl4pPr marL="362123" indent="-11012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4pPr>
    <a:lvl5pPr marL="461335" indent="-8631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5pPr>
    <a:lvl6pPr marL="1714381" algn="l" defTabSz="685752" rtl="0" eaLnBrk="1" latinLnBrk="0" hangingPunct="1">
      <a:defRPr sz="900" kern="1200">
        <a:solidFill>
          <a:schemeClr val="tx1"/>
        </a:solidFill>
        <a:latin typeface="+mn-lt"/>
        <a:ea typeface="+mn-ea"/>
        <a:cs typeface="+mn-cs"/>
      </a:defRPr>
    </a:lvl6pPr>
    <a:lvl7pPr marL="2057256" algn="l" defTabSz="685752" rtl="0" eaLnBrk="1" latinLnBrk="0" hangingPunct="1">
      <a:defRPr sz="900" kern="1200">
        <a:solidFill>
          <a:schemeClr val="tx1"/>
        </a:solidFill>
        <a:latin typeface="+mn-lt"/>
        <a:ea typeface="+mn-ea"/>
        <a:cs typeface="+mn-cs"/>
      </a:defRPr>
    </a:lvl7pPr>
    <a:lvl8pPr marL="2400132" algn="l" defTabSz="685752" rtl="0" eaLnBrk="1" latinLnBrk="0" hangingPunct="1">
      <a:defRPr sz="900" kern="1200">
        <a:solidFill>
          <a:schemeClr val="tx1"/>
        </a:solidFill>
        <a:latin typeface="+mn-lt"/>
        <a:ea typeface="+mn-ea"/>
        <a:cs typeface="+mn-cs"/>
      </a:defRPr>
    </a:lvl8pPr>
    <a:lvl9pPr marL="2743008" algn="l" defTabSz="68575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0080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43262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9026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77832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4941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46333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0068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02545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4801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231410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4111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421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52376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9527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24952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96440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09432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86057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063863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52057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1785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0758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95587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0919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95437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28136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90758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80124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F761DE6-7602-4EB1-9D18-FAB61F686DD7}" type="slidenum">
              <a:rPr lang="en-AU" smtClean="0">
                <a:solidFill>
                  <a:prstClr val="black"/>
                </a:solidFill>
              </a:rPr>
              <a:pPr/>
              <a:t>54</a:t>
            </a:fld>
            <a:endParaRPr lang="en-AU">
              <a:solidFill>
                <a:prstClr val="black"/>
              </a:solidFill>
            </a:endParaRPr>
          </a:p>
        </p:txBody>
      </p:sp>
    </p:spTree>
    <p:extLst>
      <p:ext uri="{BB962C8B-B14F-4D97-AF65-F5344CB8AC3E}">
        <p14:creationId xmlns:p14="http://schemas.microsoft.com/office/powerpoint/2010/main" val="4166488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F761DE6-7602-4EB1-9D18-FAB61F686DD7}" type="slidenum">
              <a:rPr lang="en-AU" smtClean="0">
                <a:solidFill>
                  <a:prstClr val="black"/>
                </a:solidFill>
              </a:rPr>
              <a:pPr/>
              <a:t>55</a:t>
            </a:fld>
            <a:endParaRPr lang="en-AU">
              <a:solidFill>
                <a:prstClr val="black"/>
              </a:solidFill>
            </a:endParaRPr>
          </a:p>
        </p:txBody>
      </p:sp>
    </p:spTree>
    <p:extLst>
      <p:ext uri="{BB962C8B-B14F-4D97-AF65-F5344CB8AC3E}">
        <p14:creationId xmlns:p14="http://schemas.microsoft.com/office/powerpoint/2010/main" val="416648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09426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5044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10093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22901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4411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97E007A5-8701-47C6-A278-5E6EC0281B46}" type="datetime8">
              <a:rPr lang="en-US" smtClean="0"/>
              <a:t>10/27/2014 8:16 AM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09909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 in">
    <p:bg bwMode="ltGray">
      <p:bgPr>
        <a:solidFill>
          <a:srgbClr val="7FBA00"/>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0"/>
            <a:ext cx="2434760" cy="20104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010" y="214285"/>
            <a:ext cx="1898851" cy="830865"/>
          </a:xfrm>
          <a:prstGeom prst="rect">
            <a:avLst/>
          </a:prstGeom>
        </p:spPr>
      </p:pic>
      <p:pic>
        <p:nvPicPr>
          <p:cNvPr id="8" name="Picture 7" descr="TechEd_Maingraphi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310" y="2571750"/>
            <a:ext cx="3823106" cy="2701407"/>
          </a:xfrm>
          <a:prstGeom prst="rect">
            <a:avLst/>
          </a:prstGeom>
        </p:spPr>
      </p:pic>
      <p:pic>
        <p:nvPicPr>
          <p:cNvPr id="7" name="Picture 6" descr="MSFT_logo_rgb_W-Wht_D.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4860" y="4327340"/>
            <a:ext cx="1761760" cy="648051"/>
          </a:xfrm>
          <a:prstGeom prst="rect">
            <a:avLst/>
          </a:prstGeom>
        </p:spPr>
      </p:pic>
    </p:spTree>
    <p:extLst>
      <p:ext uri="{BB962C8B-B14F-4D97-AF65-F5344CB8AC3E}">
        <p14:creationId xmlns:p14="http://schemas.microsoft.com/office/powerpoint/2010/main" val="7326572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4311"/>
            <a:ext cx="8740141" cy="1589242"/>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20074"/>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AU"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Walk in">
    <p:bg bwMode="ltGray">
      <p:bgPr>
        <a:solidFill>
          <a:schemeClr val="accent5"/>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0" y="1"/>
            <a:ext cx="9144000" cy="1390650"/>
            <a:chOff x="5050972" y="1792676"/>
            <a:chExt cx="9144000" cy="1390650"/>
          </a:xfrm>
        </p:grpSpPr>
        <p:sp>
          <p:nvSpPr>
            <p:cNvPr id="13" name="Rectangle 12"/>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TechEd logo 2014_CMYK_WHITE-0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982" y="2082941"/>
              <a:ext cx="1878065" cy="821770"/>
            </a:xfrm>
            <a:prstGeom prst="rect">
              <a:avLst/>
            </a:prstGeom>
          </p:spPr>
        </p:pic>
      </p:grpSp>
      <p:pic>
        <p:nvPicPr>
          <p:cNvPr id="8" name="Picture 7" descr="TechEd_Maingraphic.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47989" y="2247901"/>
            <a:ext cx="4281428" cy="3025257"/>
          </a:xfrm>
          <a:prstGeom prst="rect">
            <a:avLst/>
          </a:prstGeom>
        </p:spPr>
      </p:pic>
      <p:pic>
        <p:nvPicPr>
          <p:cNvPr id="15" name="Picture 14" descr="MSFT_logo_rgb_C-Wht_D.pd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29513" y="738108"/>
            <a:ext cx="1547812" cy="569355"/>
          </a:xfrm>
          <a:prstGeom prst="rect">
            <a:avLst/>
          </a:prstGeom>
        </p:spPr>
      </p:pic>
    </p:spTree>
    <p:extLst>
      <p:ext uri="{BB962C8B-B14F-4D97-AF65-F5344CB8AC3E}">
        <p14:creationId xmlns:p14="http://schemas.microsoft.com/office/powerpoint/2010/main" val="3194044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5"/>
        </a:solidFill>
        <a:effectLst/>
      </p:bgPr>
    </p:bg>
    <p:spTree>
      <p:nvGrpSpPr>
        <p:cNvPr id="1" name=""/>
        <p:cNvGrpSpPr/>
        <p:nvPr/>
      </p:nvGrpSpPr>
      <p:grpSpPr>
        <a:xfrm>
          <a:off x="0" y="0"/>
          <a:ext cx="0" cy="0"/>
          <a:chOff x="0" y="0"/>
          <a:chExt cx="0" cy="0"/>
        </a:xfrm>
      </p:grpSpPr>
      <p:sp>
        <p:nvSpPr>
          <p:cNvPr id="100" name="Rectangle 99"/>
          <p:cNvSpPr/>
          <p:nvPr userDrawn="1"/>
        </p:nvSpPr>
        <p:spPr bwMode="auto">
          <a:xfrm>
            <a:off x="256336" y="2904780"/>
            <a:ext cx="6529234" cy="13448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101196" y="1673669"/>
            <a:ext cx="6693125" cy="1222505"/>
          </a:xfrm>
          <a:noFill/>
        </p:spPr>
        <p:txBody>
          <a:bodyPr lIns="107483" tIns="67179" rIns="107483" bIns="67179" anchor="b" anchorCtr="0"/>
          <a:lstStyle>
            <a:lvl1pPr>
              <a:defRPr sz="3700" spc="-74" baseline="0">
                <a:gradFill>
                  <a:gsLst>
                    <a:gs pos="5833">
                      <a:srgbClr val="FFFFFF"/>
                    </a:gs>
                    <a:gs pos="18000">
                      <a:srgbClr val="FFFFFF"/>
                    </a:gs>
                  </a:gsLst>
                  <a:lin ang="5400000" scaled="0"/>
                </a:gradFill>
              </a:defRPr>
            </a:lvl1pPr>
          </a:lstStyle>
          <a:p>
            <a:r>
              <a:rPr lang="en-US" dirty="0" smtClean="0"/>
              <a:t>Presentation title</a:t>
            </a:r>
            <a:br>
              <a:rPr lang="en-US" dirty="0" smtClean="0"/>
            </a:br>
            <a:r>
              <a:rPr lang="en-US" dirty="0" smtClean="0"/>
              <a:t>if long</a:t>
            </a:r>
            <a:endParaRPr lang="en-US" dirty="0"/>
          </a:p>
        </p:txBody>
      </p:sp>
      <p:sp>
        <p:nvSpPr>
          <p:cNvPr id="5" name="Text Placeholder 4"/>
          <p:cNvSpPr>
            <a:spLocks noGrp="1"/>
          </p:cNvSpPr>
          <p:nvPr>
            <p:ph type="body" sz="quarter" idx="12" hasCustomPrompt="1"/>
          </p:nvPr>
        </p:nvSpPr>
        <p:spPr>
          <a:xfrm>
            <a:off x="270974" y="2923655"/>
            <a:ext cx="4392100" cy="1280865"/>
          </a:xfrm>
          <a:noFill/>
        </p:spPr>
        <p:txBody>
          <a:bodyPr lIns="134354" tIns="107483" rIns="134354" bIns="107483">
            <a:noAutofit/>
          </a:bodyPr>
          <a:lstStyle>
            <a:lvl1pPr marL="0" indent="0">
              <a:spcBef>
                <a:spcPts val="0"/>
              </a:spcBef>
              <a:buNone/>
              <a:defRPr sz="2600" spc="0" baseline="0">
                <a:solidFill>
                  <a:schemeClr val="bg2"/>
                </a:solidFill>
                <a:latin typeface="+mj-lt"/>
              </a:defRPr>
            </a:lvl1pPr>
          </a:lstStyle>
          <a:p>
            <a:pPr lvl="0"/>
            <a:r>
              <a:rPr lang="en-US" dirty="0" smtClean="0"/>
              <a:t>Speaker Name</a:t>
            </a:r>
          </a:p>
        </p:txBody>
      </p:sp>
      <p:sp>
        <p:nvSpPr>
          <p:cNvPr id="10" name="Text Placeholder 7"/>
          <p:cNvSpPr>
            <a:spLocks noGrp="1"/>
          </p:cNvSpPr>
          <p:nvPr>
            <p:ph type="body" sz="quarter" idx="13" hasCustomPrompt="1"/>
          </p:nvPr>
        </p:nvSpPr>
        <p:spPr>
          <a:xfrm>
            <a:off x="297520" y="4327340"/>
            <a:ext cx="4033912" cy="682296"/>
          </a:xfrm>
        </p:spPr>
        <p:txBody>
          <a:bodyPr tIns="0" rIns="0"/>
          <a:lstStyle>
            <a:lvl1pPr marL="0" indent="0" algn="l">
              <a:buNone/>
              <a:defRPr sz="4400"/>
            </a:lvl1pPr>
          </a:lstStyle>
          <a:p>
            <a:pPr lvl="0"/>
            <a:r>
              <a:rPr lang="en-US" dirty="0" smtClean="0"/>
              <a:t>Session code</a:t>
            </a:r>
            <a:endParaRPr lang="en-US" dirty="0"/>
          </a:p>
        </p:txBody>
      </p:sp>
      <p:grpSp>
        <p:nvGrpSpPr>
          <p:cNvPr id="19" name="Group 18"/>
          <p:cNvGrpSpPr/>
          <p:nvPr userDrawn="1"/>
        </p:nvGrpSpPr>
        <p:grpSpPr>
          <a:xfrm>
            <a:off x="0" y="1"/>
            <a:ext cx="9144000" cy="1390650"/>
            <a:chOff x="5050972" y="1792676"/>
            <a:chExt cx="9144000" cy="1390650"/>
          </a:xfrm>
        </p:grpSpPr>
        <p:sp>
          <p:nvSpPr>
            <p:cNvPr id="20" name="Rectangle 19"/>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descr="TechEd logo 2014_CMYK_WHITE-0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982" y="2082941"/>
              <a:ext cx="1878065" cy="821770"/>
            </a:xfrm>
            <a:prstGeom prst="rect">
              <a:avLst/>
            </a:prstGeom>
          </p:spPr>
        </p:pic>
      </p:grpSp>
      <p:pic>
        <p:nvPicPr>
          <p:cNvPr id="22" name="Picture 21"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29513" y="738108"/>
            <a:ext cx="1547812" cy="569355"/>
          </a:xfrm>
          <a:prstGeom prst="rect">
            <a:avLst/>
          </a:prstGeom>
        </p:spPr>
      </p:pic>
    </p:spTree>
    <p:extLst>
      <p:ext uri="{BB962C8B-B14F-4D97-AF65-F5344CB8AC3E}">
        <p14:creationId xmlns:p14="http://schemas.microsoft.com/office/powerpoint/2010/main" val="422317403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58148" y="1643206"/>
            <a:ext cx="7395458" cy="20172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3" tIns="80610" rIns="107483" bIns="80610"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58150" y="1643208"/>
            <a:ext cx="7394337" cy="2023491"/>
          </a:xfrm>
          <a:noFill/>
        </p:spPr>
        <p:txBody>
          <a:bodyPr tIns="67179" bIns="67179" anchor="t" anchorCtr="0"/>
          <a:lstStyle>
            <a:lvl1pPr>
              <a:defRPr sz="5300" spc="-74" baseline="0">
                <a:solidFill>
                  <a:srgbClr val="002050"/>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58105" y="3668904"/>
            <a:ext cx="7395505" cy="1345411"/>
          </a:xfrm>
          <a:noFill/>
        </p:spPr>
        <p:txBody>
          <a:bodyPr lIns="134354" tIns="107483" rIns="134354" bIns="10748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8" name="Rectangle 17"/>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20" name="Picture 19"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321029722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72C6"/>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8150" y="1643208"/>
            <a:ext cx="7394337" cy="2023491"/>
          </a:xfrm>
          <a:solidFill>
            <a:srgbClr val="002050"/>
          </a:solidFill>
        </p:spPr>
        <p:txBody>
          <a:bodyPr tIns="67179" bIns="67179"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7" name="Text Placeholder 4"/>
          <p:cNvSpPr>
            <a:spLocks noGrp="1"/>
          </p:cNvSpPr>
          <p:nvPr>
            <p:ph type="body" sz="quarter" idx="12" hasCustomPrompt="1"/>
          </p:nvPr>
        </p:nvSpPr>
        <p:spPr>
          <a:xfrm>
            <a:off x="258105" y="3668904"/>
            <a:ext cx="7395505" cy="1345411"/>
          </a:xfrm>
          <a:noFill/>
        </p:spPr>
        <p:txBody>
          <a:bodyPr lIns="134354" tIns="107483" rIns="134354" bIns="10748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366760820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70" y="1563134"/>
            <a:ext cx="8740142" cy="1347163"/>
          </a:xfrm>
          <a:noFill/>
        </p:spPr>
        <p:txBody>
          <a:bodyPr tIns="67179" bIns="67179"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12" name="Rectangle 11"/>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4" name="Picture 13"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14104592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7FBA00"/>
        </a:solidFill>
        <a:effectLst/>
      </p:bgPr>
    </p:bg>
    <p:spTree>
      <p:nvGrpSpPr>
        <p:cNvPr id="1" name=""/>
        <p:cNvGrpSpPr/>
        <p:nvPr/>
      </p:nvGrpSpPr>
      <p:grpSpPr>
        <a:xfrm>
          <a:off x="0" y="0"/>
          <a:ext cx="0" cy="0"/>
          <a:chOff x="0" y="0"/>
          <a:chExt cx="0" cy="0"/>
        </a:xfrm>
      </p:grpSpPr>
      <p:sp>
        <p:nvSpPr>
          <p:cNvPr id="100" name="Rectangle 99"/>
          <p:cNvSpPr/>
          <p:nvPr userDrawn="1"/>
        </p:nvSpPr>
        <p:spPr bwMode="auto">
          <a:xfrm>
            <a:off x="256336" y="2904780"/>
            <a:ext cx="6529234" cy="13448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101190" y="1673668"/>
            <a:ext cx="6693125" cy="1222505"/>
          </a:xfrm>
          <a:noFill/>
        </p:spPr>
        <p:txBody>
          <a:bodyPr lIns="107563" tIns="67227" rIns="107563" bIns="67227" anchor="t" anchorCtr="0"/>
          <a:lstStyle>
            <a:lvl1pPr>
              <a:defRPr sz="3700" spc="-74" baseline="0">
                <a:gradFill>
                  <a:gsLst>
                    <a:gs pos="5833">
                      <a:srgbClr val="FFFFFF"/>
                    </a:gs>
                    <a:gs pos="18000">
                      <a:srgbClr val="FFFFFF"/>
                    </a:gs>
                  </a:gsLst>
                  <a:lin ang="5400000" scaled="0"/>
                </a:gradFill>
              </a:defRPr>
            </a:lvl1pPr>
          </a:lstStyle>
          <a:p>
            <a:r>
              <a:rPr lang="en-US" dirty="0" smtClean="0"/>
              <a:t>Presentation title</a:t>
            </a:r>
            <a:br>
              <a:rPr lang="en-US" dirty="0" smtClean="0"/>
            </a:br>
            <a:r>
              <a:rPr lang="en-US" dirty="0" smtClean="0"/>
              <a:t>if long</a:t>
            </a:r>
            <a:endParaRPr lang="en-US" dirty="0"/>
          </a:p>
        </p:txBody>
      </p:sp>
      <p:sp>
        <p:nvSpPr>
          <p:cNvPr id="5" name="Text Placeholder 4"/>
          <p:cNvSpPr>
            <a:spLocks noGrp="1"/>
          </p:cNvSpPr>
          <p:nvPr>
            <p:ph type="body" sz="quarter" idx="12" hasCustomPrompt="1"/>
          </p:nvPr>
        </p:nvSpPr>
        <p:spPr>
          <a:xfrm>
            <a:off x="270974" y="2923653"/>
            <a:ext cx="4392100" cy="1280865"/>
          </a:xfrm>
          <a:noFill/>
        </p:spPr>
        <p:txBody>
          <a:bodyPr lIns="134453" tIns="107563" rIns="134453" bIns="107563">
            <a:noAutofit/>
          </a:bodyPr>
          <a:lstStyle>
            <a:lvl1pPr marL="0" indent="0">
              <a:spcBef>
                <a:spcPts val="0"/>
              </a:spcBef>
              <a:buNone/>
              <a:defRPr sz="2600" spc="0" baseline="0">
                <a:solidFill>
                  <a:schemeClr val="bg2"/>
                </a:solidFill>
                <a:latin typeface="+mj-lt"/>
              </a:defRPr>
            </a:lvl1pPr>
          </a:lstStyle>
          <a:p>
            <a:pPr lvl="0"/>
            <a:r>
              <a:rPr lang="en-US" dirty="0" smtClean="0"/>
              <a:t>Speaker Name</a:t>
            </a:r>
          </a:p>
        </p:txBody>
      </p:sp>
      <p:sp>
        <p:nvSpPr>
          <p:cNvPr id="10" name="Text Placeholder 7"/>
          <p:cNvSpPr>
            <a:spLocks noGrp="1"/>
          </p:cNvSpPr>
          <p:nvPr>
            <p:ph type="body" sz="quarter" idx="13" hasCustomPrompt="1"/>
          </p:nvPr>
        </p:nvSpPr>
        <p:spPr>
          <a:xfrm>
            <a:off x="297520" y="4327340"/>
            <a:ext cx="4033912" cy="682296"/>
          </a:xfrm>
        </p:spPr>
        <p:txBody>
          <a:bodyPr tIns="0" rIns="0"/>
          <a:lstStyle>
            <a:lvl1pPr marL="0" indent="0" algn="l">
              <a:buNone/>
              <a:defRPr sz="4400"/>
            </a:lvl1pPr>
          </a:lstStyle>
          <a:p>
            <a:pPr lvl="0"/>
            <a:r>
              <a:rPr lang="en-US" dirty="0" smtClean="0"/>
              <a:t>Session code</a:t>
            </a:r>
            <a:endParaRPr lang="en-US" dirty="0"/>
          </a:p>
        </p:txBody>
      </p:sp>
      <p:grpSp>
        <p:nvGrpSpPr>
          <p:cNvPr id="2" name="Group 1"/>
          <p:cNvGrpSpPr/>
          <p:nvPr userDrawn="1"/>
        </p:nvGrpSpPr>
        <p:grpSpPr>
          <a:xfrm>
            <a:off x="0" y="0"/>
            <a:ext cx="1671460" cy="1380171"/>
            <a:chOff x="0" y="0"/>
            <a:chExt cx="2434760" cy="2010449"/>
          </a:xfrm>
        </p:grpSpPr>
        <p:sp>
          <p:nvSpPr>
            <p:cNvPr id="11" name="Rectangle 10"/>
            <p:cNvSpPr/>
            <p:nvPr userDrawn="1"/>
          </p:nvSpPr>
          <p:spPr bwMode="auto">
            <a:xfrm>
              <a:off x="0" y="0"/>
              <a:ext cx="2434760" cy="20104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010" y="214285"/>
              <a:ext cx="1898851" cy="830865"/>
            </a:xfrm>
            <a:prstGeom prst="rect">
              <a:avLst/>
            </a:prstGeom>
          </p:spPr>
        </p:pic>
      </p:grpSp>
      <p:pic>
        <p:nvPicPr>
          <p:cNvPr id="12" name="Picture 11" descr="MSFT_logo_rgb_W-Wht_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67220" y="4327340"/>
            <a:ext cx="1761760" cy="648051"/>
          </a:xfrm>
          <a:prstGeom prst="rect">
            <a:avLst/>
          </a:prstGeom>
        </p:spPr>
      </p:pic>
    </p:spTree>
    <p:extLst>
      <p:ext uri="{BB962C8B-B14F-4D97-AF65-F5344CB8AC3E}">
        <p14:creationId xmlns:p14="http://schemas.microsoft.com/office/powerpoint/2010/main" val="2761023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2" y="768411"/>
            <a:ext cx="8823581" cy="674749"/>
          </a:xfrm>
        </p:spPr>
        <p:txBody>
          <a:bodyPr/>
          <a:lstStyle>
            <a:lvl1pPr>
              <a:lnSpc>
                <a:spcPct val="85000"/>
              </a:lnSpc>
              <a:defRPr sz="3400"/>
            </a:lvl1p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1509757"/>
            <a:ext cx="8740142" cy="1789040"/>
          </a:xfrm>
        </p:spPr>
        <p:txBody>
          <a:bodyPr/>
          <a:lstStyle>
            <a:lvl1pPr marL="0" indent="0">
              <a:lnSpc>
                <a:spcPct val="85000"/>
              </a:lnSpc>
              <a:spcBef>
                <a:spcPts val="800"/>
              </a:spcBef>
              <a:spcAft>
                <a:spcPts val="300"/>
              </a:spcAft>
              <a:buNone/>
              <a:defRPr sz="2400">
                <a:gradFill>
                  <a:gsLst>
                    <a:gs pos="1250">
                      <a:schemeClr val="tx1"/>
                    </a:gs>
                    <a:gs pos="99000">
                      <a:schemeClr val="tx1"/>
                    </a:gs>
                  </a:gsLst>
                  <a:lin ang="5400000" scaled="0"/>
                </a:gradFill>
              </a:defRPr>
            </a:lvl1pPr>
            <a:lvl2pPr marL="0" indent="0">
              <a:lnSpc>
                <a:spcPct val="90000"/>
              </a:lnSpc>
              <a:spcBef>
                <a:spcPts val="100"/>
              </a:spcBef>
              <a:spcAft>
                <a:spcPts val="800"/>
              </a:spcAft>
              <a:buFontTx/>
              <a:buNone/>
              <a:defRPr sz="1800"/>
            </a:lvl2pPr>
            <a:lvl3pPr marL="167940" indent="0">
              <a:lnSpc>
                <a:spcPct val="90000"/>
              </a:lnSpc>
              <a:spcBef>
                <a:spcPts val="100"/>
              </a:spcBef>
              <a:spcAft>
                <a:spcPts val="800"/>
              </a:spcAft>
              <a:buNone/>
              <a:defRPr sz="1800"/>
            </a:lvl3pPr>
            <a:lvl4pPr marL="335884" indent="0">
              <a:lnSpc>
                <a:spcPct val="90000"/>
              </a:lnSpc>
              <a:spcBef>
                <a:spcPts val="100"/>
              </a:spcBef>
              <a:spcAft>
                <a:spcPts val="800"/>
              </a:spcAft>
              <a:buNone/>
              <a:defRPr sz="1600"/>
            </a:lvl4pPr>
            <a:lvl5pPr marL="503828" indent="0">
              <a:lnSpc>
                <a:spcPct val="90000"/>
              </a:lnSpc>
              <a:spcBef>
                <a:spcPts val="100"/>
              </a:spcBef>
              <a:spcAft>
                <a:spcPts val="800"/>
              </a:spcAft>
              <a:buNone/>
              <a:defRPr sz="16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385310923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2" y="787461"/>
            <a:ext cx="8823581" cy="674749"/>
          </a:xfrm>
        </p:spPr>
        <p:txBody>
          <a:bodyPr/>
          <a:lstStyle>
            <a:lvl1pPr>
              <a:lnSpc>
                <a:spcPct val="85000"/>
              </a:lnSpc>
              <a:defRPr sz="3600"/>
            </a:lvl1pPr>
          </a:lstStyle>
          <a:p>
            <a:r>
              <a:rPr lang="en-AU" dirty="0" smtClean="0"/>
              <a:t>Click to edit Master title style</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190057927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with top strap">
    <p:bg>
      <p:bgPr>
        <a:solidFill>
          <a:srgbClr val="0072C6"/>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7950634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White BG header only">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
        <p:nvSpPr>
          <p:cNvPr id="5" name="Title 1"/>
          <p:cNvSpPr>
            <a:spLocks noGrp="1"/>
          </p:cNvSpPr>
          <p:nvPr>
            <p:ph type="title"/>
          </p:nvPr>
        </p:nvSpPr>
        <p:spPr>
          <a:xfrm>
            <a:off x="125162" y="787461"/>
            <a:ext cx="8823581" cy="674749"/>
          </a:xfrm>
        </p:spPr>
        <p:txBody>
          <a:bodyPr/>
          <a:lstStyle>
            <a:lvl1pPr>
              <a:lnSpc>
                <a:spcPct val="85000"/>
              </a:lnSpc>
              <a:defRPr sz="3600">
                <a:solidFill>
                  <a:schemeClr val="bg2"/>
                </a:solidFill>
              </a:defRPr>
            </a:lvl1pPr>
          </a:lstStyle>
          <a:p>
            <a:r>
              <a:rPr lang="en-AU" dirty="0" smtClean="0"/>
              <a:t>Click to edit Master title style</a:t>
            </a:r>
            <a:endParaRPr lang="en-US" dirty="0"/>
          </a:p>
        </p:txBody>
      </p:sp>
    </p:spTree>
    <p:extLst>
      <p:ext uri="{BB962C8B-B14F-4D97-AF65-F5344CB8AC3E}">
        <p14:creationId xmlns:p14="http://schemas.microsoft.com/office/powerpoint/2010/main" val="41827643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hite BG blank">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409031005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2" y="1579466"/>
            <a:ext cx="8741881" cy="674749"/>
          </a:xfrm>
        </p:spPr>
        <p:txBody>
          <a:body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2390808"/>
            <a:ext cx="8740142" cy="1479030"/>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7940" indent="0">
              <a:buNone/>
              <a:defRPr sz="1500"/>
            </a:lvl3pPr>
            <a:lvl4pPr marL="335884" indent="0">
              <a:buNone/>
              <a:defRPr sz="1300"/>
            </a:lvl4pPr>
            <a:lvl5pPr marL="503828" indent="0">
              <a:buNone/>
              <a:defRPr sz="13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4" tIns="107483" rIns="134354" bIns="107483" numCol="1" spcCol="0" rtlCol="0" fromWordArt="0" anchor="t" anchorCtr="0" forceAA="0" compatLnSpc="1">
            <a:prstTxWarp prst="textNoShape">
              <a:avLst/>
            </a:prstTxWarp>
            <a:noAutofit/>
          </a:bodyPr>
          <a:lstStyle/>
          <a:p>
            <a:pPr algn="ctr" defTabSz="685044"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4"/>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289151267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414050728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191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15564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4450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58148" y="1643206"/>
            <a:ext cx="7395458" cy="20172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63" tIns="80672" rIns="107563" bIns="80672"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58149" y="1643206"/>
            <a:ext cx="7394337" cy="2023491"/>
          </a:xfrm>
          <a:noFill/>
        </p:spPr>
        <p:txBody>
          <a:bodyPr tIns="67227" bIns="67227" anchor="t" anchorCtr="0"/>
          <a:lstStyle>
            <a:lvl1pPr>
              <a:defRPr sz="5300" spc="-74" baseline="0">
                <a:solidFill>
                  <a:srgbClr val="002050"/>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58102" y="3668899"/>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8" name="Rectangle 17"/>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292" y="163139"/>
            <a:ext cx="1026188" cy="449021"/>
          </a:xfrm>
          <a:prstGeom prst="rect">
            <a:avLst/>
          </a:prstGeom>
        </p:spPr>
      </p:pic>
      <p:pic>
        <p:nvPicPr>
          <p:cNvPr id="20" name="Picture 19"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64" tIns="34264" rIns="34264" bIns="34264" numCol="1" spcCol="0" rtlCol="0" fromWordArt="0" anchor="ctr" anchorCtr="0" forceAA="0" compatLnSpc="1">
            <a:prstTxWarp prst="textNoShape">
              <a:avLst/>
            </a:prstTxWarp>
            <a:noAutofit/>
          </a:bodyPr>
          <a:lstStyle/>
          <a:p>
            <a:pPr algn="ctr" defTabSz="685044"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6" y="894312"/>
            <a:ext cx="8740141" cy="1589242"/>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5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48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42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12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260237571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20074"/>
          </a:xfrm>
          <a:prstGeom prst="rect">
            <a:avLst/>
          </a:prstGeom>
        </p:spPr>
        <p:txBody>
          <a:bodyPr/>
          <a:lstStyle>
            <a:lvl1pPr marL="213427" indent="-213427">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19855" indent="-20642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284" indent="-213427">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226" indent="-167940">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168" indent="-167940">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14210" tIns="57104" rIns="114210" bIns="57104"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AU" smtClean="0"/>
              <a:t>Click to edit Master title style</a:t>
            </a:r>
            <a:endParaRPr lang="en-US" dirty="0"/>
          </a:p>
        </p:txBody>
      </p:sp>
    </p:spTree>
    <p:extLst>
      <p:ext uri="{BB962C8B-B14F-4D97-AF65-F5344CB8AC3E}">
        <p14:creationId xmlns:p14="http://schemas.microsoft.com/office/powerpoint/2010/main" val="5096963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Walk in">
    <p:bg bwMode="ltGray">
      <p:bgPr>
        <a:solidFill>
          <a:schemeClr val="accent5"/>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0" y="1"/>
            <a:ext cx="9144000" cy="1390650"/>
            <a:chOff x="5050972" y="1792676"/>
            <a:chExt cx="9144000" cy="1390650"/>
          </a:xfrm>
        </p:grpSpPr>
        <p:sp>
          <p:nvSpPr>
            <p:cNvPr id="13" name="Rectangle 12"/>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TechEd logo 2014_CMYK_WHITE-0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982" y="2082941"/>
              <a:ext cx="1878065" cy="821770"/>
            </a:xfrm>
            <a:prstGeom prst="rect">
              <a:avLst/>
            </a:prstGeom>
          </p:spPr>
        </p:pic>
      </p:grpSp>
      <p:pic>
        <p:nvPicPr>
          <p:cNvPr id="8" name="Picture 7" descr="TechEd_Maingraphic.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47989" y="2247901"/>
            <a:ext cx="4281428" cy="3025257"/>
          </a:xfrm>
          <a:prstGeom prst="rect">
            <a:avLst/>
          </a:prstGeom>
        </p:spPr>
      </p:pic>
      <p:pic>
        <p:nvPicPr>
          <p:cNvPr id="15" name="Picture 14" descr="MSFT_logo_rgb_C-Wht_D.pd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29513" y="738105"/>
            <a:ext cx="1547812" cy="569355"/>
          </a:xfrm>
          <a:prstGeom prst="rect">
            <a:avLst/>
          </a:prstGeom>
        </p:spPr>
      </p:pic>
    </p:spTree>
    <p:extLst>
      <p:ext uri="{BB962C8B-B14F-4D97-AF65-F5344CB8AC3E}">
        <p14:creationId xmlns:p14="http://schemas.microsoft.com/office/powerpoint/2010/main" val="18788440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5"/>
        </a:solidFill>
        <a:effectLst/>
      </p:bgPr>
    </p:bg>
    <p:spTree>
      <p:nvGrpSpPr>
        <p:cNvPr id="1" name=""/>
        <p:cNvGrpSpPr/>
        <p:nvPr/>
      </p:nvGrpSpPr>
      <p:grpSpPr>
        <a:xfrm>
          <a:off x="0" y="0"/>
          <a:ext cx="0" cy="0"/>
          <a:chOff x="0" y="0"/>
          <a:chExt cx="0" cy="0"/>
        </a:xfrm>
      </p:grpSpPr>
      <p:sp>
        <p:nvSpPr>
          <p:cNvPr id="100" name="Rectangle 99"/>
          <p:cNvSpPr/>
          <p:nvPr userDrawn="1"/>
        </p:nvSpPr>
        <p:spPr bwMode="auto">
          <a:xfrm>
            <a:off x="256336" y="2904780"/>
            <a:ext cx="6529234" cy="13448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101193" y="1673669"/>
            <a:ext cx="6693125" cy="1222505"/>
          </a:xfrm>
          <a:noFill/>
        </p:spPr>
        <p:txBody>
          <a:bodyPr lIns="107524" tIns="67204" rIns="107524" bIns="67204" anchor="b" anchorCtr="0"/>
          <a:lstStyle>
            <a:lvl1pPr>
              <a:defRPr sz="3700" spc="-74" baseline="0">
                <a:gradFill>
                  <a:gsLst>
                    <a:gs pos="5833">
                      <a:srgbClr val="FFFFFF"/>
                    </a:gs>
                    <a:gs pos="18000">
                      <a:srgbClr val="FFFFFF"/>
                    </a:gs>
                  </a:gsLst>
                  <a:lin ang="5400000" scaled="0"/>
                </a:gradFill>
              </a:defRPr>
            </a:lvl1pPr>
          </a:lstStyle>
          <a:p>
            <a:r>
              <a:rPr lang="en-US" dirty="0" smtClean="0"/>
              <a:t>Presentation title</a:t>
            </a:r>
            <a:br>
              <a:rPr lang="en-US" dirty="0" smtClean="0"/>
            </a:br>
            <a:r>
              <a:rPr lang="en-US" dirty="0" smtClean="0"/>
              <a:t>if long</a:t>
            </a:r>
            <a:endParaRPr lang="en-US" dirty="0"/>
          </a:p>
        </p:txBody>
      </p:sp>
      <p:sp>
        <p:nvSpPr>
          <p:cNvPr id="5" name="Text Placeholder 4"/>
          <p:cNvSpPr>
            <a:spLocks noGrp="1"/>
          </p:cNvSpPr>
          <p:nvPr>
            <p:ph type="body" sz="quarter" idx="12" hasCustomPrompt="1"/>
          </p:nvPr>
        </p:nvSpPr>
        <p:spPr>
          <a:xfrm>
            <a:off x="270974" y="2923655"/>
            <a:ext cx="4392100" cy="1280865"/>
          </a:xfrm>
          <a:noFill/>
        </p:spPr>
        <p:txBody>
          <a:bodyPr lIns="134405" tIns="107524" rIns="134405" bIns="107524">
            <a:noAutofit/>
          </a:bodyPr>
          <a:lstStyle>
            <a:lvl1pPr marL="0" indent="0">
              <a:spcBef>
                <a:spcPts val="0"/>
              </a:spcBef>
              <a:buNone/>
              <a:defRPr sz="2600" spc="0" baseline="0">
                <a:solidFill>
                  <a:schemeClr val="bg2"/>
                </a:solidFill>
                <a:latin typeface="+mj-lt"/>
              </a:defRPr>
            </a:lvl1pPr>
          </a:lstStyle>
          <a:p>
            <a:pPr lvl="0"/>
            <a:r>
              <a:rPr lang="en-US" dirty="0" smtClean="0"/>
              <a:t>Speaker Name</a:t>
            </a:r>
          </a:p>
        </p:txBody>
      </p:sp>
      <p:sp>
        <p:nvSpPr>
          <p:cNvPr id="10" name="Text Placeholder 7"/>
          <p:cNvSpPr>
            <a:spLocks noGrp="1"/>
          </p:cNvSpPr>
          <p:nvPr>
            <p:ph type="body" sz="quarter" idx="13" hasCustomPrompt="1"/>
          </p:nvPr>
        </p:nvSpPr>
        <p:spPr>
          <a:xfrm>
            <a:off x="297520" y="4327340"/>
            <a:ext cx="4033912" cy="682296"/>
          </a:xfrm>
        </p:spPr>
        <p:txBody>
          <a:bodyPr tIns="0" rIns="0"/>
          <a:lstStyle>
            <a:lvl1pPr marL="0" indent="0" algn="l">
              <a:buNone/>
              <a:defRPr sz="4400"/>
            </a:lvl1pPr>
          </a:lstStyle>
          <a:p>
            <a:pPr lvl="0"/>
            <a:r>
              <a:rPr lang="en-US" dirty="0" smtClean="0"/>
              <a:t>Session code</a:t>
            </a:r>
            <a:endParaRPr lang="en-US" dirty="0"/>
          </a:p>
        </p:txBody>
      </p:sp>
      <p:grpSp>
        <p:nvGrpSpPr>
          <p:cNvPr id="19" name="Group 18"/>
          <p:cNvGrpSpPr/>
          <p:nvPr userDrawn="1"/>
        </p:nvGrpSpPr>
        <p:grpSpPr>
          <a:xfrm>
            <a:off x="0" y="1"/>
            <a:ext cx="9144000" cy="1390650"/>
            <a:chOff x="5050972" y="1792676"/>
            <a:chExt cx="9144000" cy="1390650"/>
          </a:xfrm>
        </p:grpSpPr>
        <p:sp>
          <p:nvSpPr>
            <p:cNvPr id="20" name="Rectangle 19"/>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descr="TechEd logo 2014_CMYK_WHITE-0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982" y="2082941"/>
              <a:ext cx="1878065" cy="821770"/>
            </a:xfrm>
            <a:prstGeom prst="rect">
              <a:avLst/>
            </a:prstGeom>
          </p:spPr>
        </p:pic>
      </p:grpSp>
      <p:pic>
        <p:nvPicPr>
          <p:cNvPr id="22" name="Picture 21"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29513" y="738105"/>
            <a:ext cx="1547812" cy="569355"/>
          </a:xfrm>
          <a:prstGeom prst="rect">
            <a:avLst/>
          </a:prstGeom>
        </p:spPr>
      </p:pic>
    </p:spTree>
    <p:extLst>
      <p:ext uri="{BB962C8B-B14F-4D97-AF65-F5344CB8AC3E}">
        <p14:creationId xmlns:p14="http://schemas.microsoft.com/office/powerpoint/2010/main" val="3030818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58148" y="1643206"/>
            <a:ext cx="7395458" cy="20172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24" tIns="80643" rIns="107524" bIns="80643"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58150" y="1643208"/>
            <a:ext cx="7394337" cy="2023491"/>
          </a:xfrm>
          <a:noFill/>
        </p:spPr>
        <p:txBody>
          <a:bodyPr tIns="67204" bIns="67204" anchor="t" anchorCtr="0"/>
          <a:lstStyle>
            <a:lvl1pPr>
              <a:defRPr sz="5300" spc="-74" baseline="0">
                <a:solidFill>
                  <a:srgbClr val="002050"/>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58105" y="3668901"/>
            <a:ext cx="7395505" cy="1345411"/>
          </a:xfrm>
          <a:noFill/>
        </p:spPr>
        <p:txBody>
          <a:bodyPr lIns="134405" tIns="107524" rIns="134405" bIns="107524">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8" name="Rectangle 17"/>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20" name="Picture 19"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303746056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72C6"/>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8150" y="1643208"/>
            <a:ext cx="7394337" cy="2023491"/>
          </a:xfrm>
          <a:solidFill>
            <a:srgbClr val="002050"/>
          </a:solidFill>
        </p:spPr>
        <p:txBody>
          <a:bodyPr tIns="67204" bIns="67204"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7" name="Text Placeholder 4"/>
          <p:cNvSpPr>
            <a:spLocks noGrp="1"/>
          </p:cNvSpPr>
          <p:nvPr>
            <p:ph type="body" sz="quarter" idx="12" hasCustomPrompt="1"/>
          </p:nvPr>
        </p:nvSpPr>
        <p:spPr>
          <a:xfrm>
            <a:off x="258105" y="3668901"/>
            <a:ext cx="7395505" cy="1345411"/>
          </a:xfrm>
          <a:noFill/>
        </p:spPr>
        <p:txBody>
          <a:bodyPr lIns="134405" tIns="107524" rIns="134405" bIns="107524">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284648724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70" y="1563132"/>
            <a:ext cx="8740142" cy="1347163"/>
          </a:xfrm>
          <a:noFill/>
        </p:spPr>
        <p:txBody>
          <a:bodyPr tIns="67204" bIns="67204"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12" name="Rectangle 11"/>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4" name="Picture 13"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331341110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9" y="768408"/>
            <a:ext cx="8823581" cy="674749"/>
          </a:xfrm>
        </p:spPr>
        <p:txBody>
          <a:bodyPr/>
          <a:lstStyle>
            <a:lvl1pPr>
              <a:lnSpc>
                <a:spcPct val="85000"/>
              </a:lnSpc>
              <a:defRPr sz="3400"/>
            </a:lvl1p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1509757"/>
            <a:ext cx="8740142" cy="1789040"/>
          </a:xfrm>
        </p:spPr>
        <p:txBody>
          <a:bodyPr/>
          <a:lstStyle>
            <a:lvl1pPr marL="0" indent="0">
              <a:lnSpc>
                <a:spcPct val="85000"/>
              </a:lnSpc>
              <a:spcBef>
                <a:spcPts val="800"/>
              </a:spcBef>
              <a:spcAft>
                <a:spcPts val="300"/>
              </a:spcAft>
              <a:buNone/>
              <a:defRPr sz="2400">
                <a:gradFill>
                  <a:gsLst>
                    <a:gs pos="1250">
                      <a:schemeClr val="tx1"/>
                    </a:gs>
                    <a:gs pos="99000">
                      <a:schemeClr val="tx1"/>
                    </a:gs>
                  </a:gsLst>
                  <a:lin ang="5400000" scaled="0"/>
                </a:gradFill>
              </a:defRPr>
            </a:lvl1pPr>
            <a:lvl2pPr marL="0" indent="0">
              <a:lnSpc>
                <a:spcPct val="90000"/>
              </a:lnSpc>
              <a:spcBef>
                <a:spcPts val="100"/>
              </a:spcBef>
              <a:spcAft>
                <a:spcPts val="800"/>
              </a:spcAft>
              <a:buFontTx/>
              <a:buNone/>
              <a:defRPr sz="1800"/>
            </a:lvl2pPr>
            <a:lvl3pPr marL="168006" indent="0">
              <a:lnSpc>
                <a:spcPct val="90000"/>
              </a:lnSpc>
              <a:spcBef>
                <a:spcPts val="100"/>
              </a:spcBef>
              <a:spcAft>
                <a:spcPts val="800"/>
              </a:spcAft>
              <a:buNone/>
              <a:defRPr sz="1800"/>
            </a:lvl3pPr>
            <a:lvl4pPr marL="336013" indent="0">
              <a:lnSpc>
                <a:spcPct val="90000"/>
              </a:lnSpc>
              <a:spcBef>
                <a:spcPts val="100"/>
              </a:spcBef>
              <a:spcAft>
                <a:spcPts val="800"/>
              </a:spcAft>
              <a:buNone/>
              <a:defRPr sz="1600"/>
            </a:lvl4pPr>
            <a:lvl5pPr marL="504021" indent="0">
              <a:lnSpc>
                <a:spcPct val="90000"/>
              </a:lnSpc>
              <a:spcBef>
                <a:spcPts val="100"/>
              </a:spcBef>
              <a:spcAft>
                <a:spcPts val="800"/>
              </a:spcAft>
              <a:buNone/>
              <a:defRPr sz="16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17884428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 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9" y="787458"/>
            <a:ext cx="8823581" cy="674749"/>
          </a:xfrm>
        </p:spPr>
        <p:txBody>
          <a:bodyPr/>
          <a:lstStyle>
            <a:lvl1pPr>
              <a:lnSpc>
                <a:spcPct val="85000"/>
              </a:lnSpc>
              <a:defRPr sz="3600"/>
            </a:lvl1pPr>
          </a:lstStyle>
          <a:p>
            <a:r>
              <a:rPr lang="en-AU" dirty="0" smtClean="0"/>
              <a:t>Click to edit Master title style</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23344306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lank with top strap">
    <p:bg>
      <p:bgPr>
        <a:solidFill>
          <a:srgbClr val="0072C6"/>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370305483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58148" y="1643206"/>
            <a:ext cx="7395458" cy="2017224"/>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63" tIns="80672" rIns="107563" bIns="80672"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58149" y="1643206"/>
            <a:ext cx="7394337" cy="2023491"/>
          </a:xfrm>
          <a:solidFill>
            <a:srgbClr val="002050"/>
          </a:solid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7" name="Text Placeholder 4"/>
          <p:cNvSpPr>
            <a:spLocks noGrp="1"/>
          </p:cNvSpPr>
          <p:nvPr>
            <p:ph type="body" sz="quarter" idx="12" hasCustomPrompt="1"/>
          </p:nvPr>
        </p:nvSpPr>
        <p:spPr>
          <a:xfrm>
            <a:off x="258102" y="3668899"/>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White BG header only">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
        <p:nvSpPr>
          <p:cNvPr id="5" name="Title 1"/>
          <p:cNvSpPr>
            <a:spLocks noGrp="1"/>
          </p:cNvSpPr>
          <p:nvPr>
            <p:ph type="title"/>
          </p:nvPr>
        </p:nvSpPr>
        <p:spPr>
          <a:xfrm>
            <a:off x="125159" y="787458"/>
            <a:ext cx="8823581" cy="674749"/>
          </a:xfrm>
        </p:spPr>
        <p:txBody>
          <a:bodyPr/>
          <a:lstStyle>
            <a:lvl1pPr>
              <a:lnSpc>
                <a:spcPct val="85000"/>
              </a:lnSpc>
              <a:defRPr sz="3600">
                <a:solidFill>
                  <a:schemeClr val="bg2"/>
                </a:solidFill>
              </a:defRPr>
            </a:lvl1pPr>
          </a:lstStyle>
          <a:p>
            <a:r>
              <a:rPr lang="en-AU" dirty="0" smtClean="0"/>
              <a:t>Click to edit Master title style</a:t>
            </a:r>
            <a:endParaRPr lang="en-US" dirty="0"/>
          </a:p>
        </p:txBody>
      </p:sp>
    </p:spTree>
    <p:extLst>
      <p:ext uri="{BB962C8B-B14F-4D97-AF65-F5344CB8AC3E}">
        <p14:creationId xmlns:p14="http://schemas.microsoft.com/office/powerpoint/2010/main" val="68912411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White BG blank">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44603616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9" y="1579463"/>
            <a:ext cx="8741881" cy="674749"/>
          </a:xfrm>
        </p:spPr>
        <p:txBody>
          <a:body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2390808"/>
            <a:ext cx="8740142" cy="1479030"/>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06" indent="0">
              <a:buNone/>
              <a:defRPr sz="1500"/>
            </a:lvl3pPr>
            <a:lvl4pPr marL="336013" indent="0">
              <a:buNone/>
              <a:defRPr sz="1300"/>
            </a:lvl4pPr>
            <a:lvl5pPr marL="504021" indent="0">
              <a:buNone/>
              <a:defRPr sz="13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5" tIns="107524" rIns="134405" bIns="107524" numCol="1" spcCol="0" rtlCol="0" fromWordArt="0" anchor="t" anchorCtr="0" forceAA="0" compatLnSpc="1">
            <a:prstTxWarp prst="textNoShape">
              <a:avLst/>
            </a:prstTxWarp>
            <a:noAutofit/>
          </a:bodyPr>
          <a:lstStyle/>
          <a:p>
            <a:pPr algn="ctr" defTabSz="685308"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292" y="163141"/>
            <a:ext cx="1026188" cy="449021"/>
          </a:xfrm>
          <a:prstGeom prst="rect">
            <a:avLst/>
          </a:prstGeom>
        </p:spPr>
      </p:pic>
      <p:pic>
        <p:nvPicPr>
          <p:cNvPr id="17" name="Picture 16" descr="MSFT_logo_rgb_C-Wht_D.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30520" y="316273"/>
            <a:ext cx="1151458" cy="423558"/>
          </a:xfrm>
          <a:prstGeom prst="rect">
            <a:avLst/>
          </a:prstGeom>
        </p:spPr>
      </p:pic>
    </p:spTree>
    <p:extLst>
      <p:ext uri="{BB962C8B-B14F-4D97-AF65-F5344CB8AC3E}">
        <p14:creationId xmlns:p14="http://schemas.microsoft.com/office/powerpoint/2010/main" val="41095294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136769441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097077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69578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1243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78" tIns="34278" rIns="34278" bIns="34278" numCol="1" spcCol="0" rtlCol="0" fromWordArt="0" anchor="ctr" anchorCtr="0" forceAA="0" compatLnSpc="1">
            <a:prstTxWarp prst="textNoShape">
              <a:avLst/>
            </a:prstTxWarp>
            <a:noAutofit/>
          </a:bodyPr>
          <a:lstStyle/>
          <a:p>
            <a:pPr algn="ctr" defTabSz="685308"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3" y="894312"/>
            <a:ext cx="8740141" cy="1589242"/>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6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65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6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41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86791533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20074"/>
          </a:xfrm>
          <a:prstGeom prst="rect">
            <a:avLst/>
          </a:prstGeom>
        </p:spPr>
        <p:txBody>
          <a:bodyPr/>
          <a:lstStyle>
            <a:lvl1pPr marL="213510" indent="-213510">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17" indent="-206508">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26" indent="-213510">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534" indent="-16800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540" indent="-168006">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14252" tIns="57126" rIns="114252" bIns="5712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AU" smtClean="0"/>
              <a:t>Click to edit Master title style</a:t>
            </a:r>
            <a:endParaRPr lang="en-US" dirty="0"/>
          </a:p>
        </p:txBody>
      </p:sp>
    </p:spTree>
    <p:extLst>
      <p:ext uri="{BB962C8B-B14F-4D97-AF65-F5344CB8AC3E}">
        <p14:creationId xmlns:p14="http://schemas.microsoft.com/office/powerpoint/2010/main" val="9002718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70"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12" name="Rectangle 11"/>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292" y="163139"/>
            <a:ext cx="1026188" cy="449021"/>
          </a:xfrm>
          <a:prstGeom prst="rect">
            <a:avLst/>
          </a:prstGeom>
        </p:spPr>
      </p:pic>
      <p:pic>
        <p:nvPicPr>
          <p:cNvPr id="14" name="Picture 13"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1579460"/>
            <a:ext cx="8741881" cy="674749"/>
          </a:xfrm>
        </p:spPr>
        <p:txBody>
          <a:body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2390808"/>
            <a:ext cx="8740142" cy="2012862"/>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sz="1500"/>
            </a:lvl3pPr>
            <a:lvl4pPr marL="336133" indent="0">
              <a:buNone/>
              <a:defRPr sz="1300"/>
            </a:lvl4pPr>
            <a:lvl5pPr marL="504200" indent="0">
              <a:buNone/>
              <a:defRPr sz="13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iddle statement">
    <p:bg>
      <p:bgPr>
        <a:solidFill>
          <a:srgbClr val="0072C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13480" y="1094087"/>
            <a:ext cx="6717040" cy="2844201"/>
          </a:xfrm>
        </p:spPr>
        <p:txBody>
          <a:bodyPr anchor="ctr" anchorCtr="0">
            <a:noAutofit/>
          </a:bodyPr>
          <a:lstStyle>
            <a:lvl1pPr marL="0" indent="0" algn="ctr">
              <a:lnSpc>
                <a:spcPct val="85000"/>
              </a:lnSpc>
              <a:spcBef>
                <a:spcPts val="1400"/>
              </a:spcBef>
              <a:buNone/>
              <a:defRPr sz="4800" i="1">
                <a:gradFill>
                  <a:gsLst>
                    <a:gs pos="1250">
                      <a:schemeClr val="tx1"/>
                    </a:gs>
                    <a:gs pos="99000">
                      <a:schemeClr val="tx1"/>
                    </a:gs>
                  </a:gsLst>
                  <a:lin ang="5400000" scaled="0"/>
                </a:gradFill>
              </a:defRPr>
            </a:lvl1pPr>
            <a:lvl2pPr marL="0" indent="0" algn="ctr">
              <a:lnSpc>
                <a:spcPct val="85000"/>
              </a:lnSpc>
              <a:spcBef>
                <a:spcPts val="1400"/>
              </a:spcBef>
              <a:buFontTx/>
              <a:buNone/>
              <a:defRPr sz="4800">
                <a:latin typeface="+mj-lt"/>
              </a:defRPr>
            </a:lvl2pPr>
            <a:lvl3pPr marL="168067" indent="0" algn="ctr">
              <a:buNone/>
              <a:defRPr sz="2400"/>
            </a:lvl3pPr>
            <a:lvl4pPr marL="336133" indent="0" algn="ctr">
              <a:buNone/>
              <a:defRPr sz="2000"/>
            </a:lvl4pPr>
            <a:lvl5pPr marL="504200" indent="0" algn="ctr">
              <a:buNone/>
              <a:defRPr sz="2000"/>
            </a:lvl5pPr>
          </a:lstStyle>
          <a:p>
            <a:pPr lvl="0"/>
            <a:r>
              <a:rPr lang="en-AU" dirty="0" smtClean="0"/>
              <a:t>Click to edit Master text styles</a:t>
            </a:r>
          </a:p>
          <a:p>
            <a:pPr lvl="1"/>
            <a:r>
              <a:rPr lang="en-AU" dirty="0" smtClean="0"/>
              <a:t>Second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val="318074026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1116750"/>
            <a:ext cx="8741881" cy="674749"/>
          </a:xfrm>
        </p:spPr>
        <p:txBody>
          <a:bodyPr/>
          <a:lstStyle/>
          <a:p>
            <a:r>
              <a:rPr lang="en-AU" smtClean="0"/>
              <a:t>Click to edit Master title style</a:t>
            </a:r>
            <a:endParaRPr lang="en-US" dirty="0"/>
          </a:p>
        </p:txBody>
      </p:sp>
      <p:sp>
        <p:nvSpPr>
          <p:cNvPr id="4" name="Text Placeholder 3"/>
          <p:cNvSpPr>
            <a:spLocks noGrp="1"/>
          </p:cNvSpPr>
          <p:nvPr>
            <p:ph type="body" sz="quarter" idx="10"/>
          </p:nvPr>
        </p:nvSpPr>
        <p:spPr>
          <a:xfrm>
            <a:off x="135596" y="1928097"/>
            <a:ext cx="4033911" cy="1864933"/>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sz="1300"/>
            </a:lvl4pPr>
            <a:lvl5pPr marL="504200" indent="0">
              <a:buNone/>
              <a:tabLst/>
              <a:defRPr sz="13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3"/>
          <p:cNvSpPr>
            <a:spLocks noGrp="1"/>
          </p:cNvSpPr>
          <p:nvPr>
            <p:ph type="body" sz="quarter" idx="11"/>
          </p:nvPr>
        </p:nvSpPr>
        <p:spPr>
          <a:xfrm>
            <a:off x="4806107" y="1928097"/>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sz="1300"/>
            </a:lvl4pPr>
            <a:lvl5pPr marL="504200" indent="0">
              <a:buNone/>
              <a:tabLst/>
              <a:defRPr sz="13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pic>
        <p:nvPicPr>
          <p:cNvPr id="6" name="Picture 5" descr="TechEd logo 2014_CMYK_WHITE-04.eps"/>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41494" y="4504492"/>
            <a:ext cx="1007581" cy="440879"/>
          </a:xfrm>
          <a:prstGeom prst="rect">
            <a:avLst/>
          </a:prstGeom>
        </p:spPr>
      </p:pic>
      <p:sp>
        <p:nvSpPr>
          <p:cNvPr id="2" name="Title Placeholder 1"/>
          <p:cNvSpPr>
            <a:spLocks noGrp="1"/>
          </p:cNvSpPr>
          <p:nvPr>
            <p:ph type="title"/>
          </p:nvPr>
        </p:nvSpPr>
        <p:spPr>
          <a:xfrm>
            <a:off x="125156" y="80535"/>
            <a:ext cx="8741881" cy="674749"/>
          </a:xfrm>
          <a:prstGeom prst="rect">
            <a:avLst/>
          </a:prstGeom>
        </p:spPr>
        <p:txBody>
          <a:bodyPr vert="horz" wrap="square" lIns="107563" tIns="67227" rIns="107563" bIns="67227" rtlCol="0" anchor="t">
            <a:noAutofit/>
          </a:bodyPr>
          <a:lstStyle/>
          <a:p>
            <a:r>
              <a:rPr lang="en-AU" dirty="0" smtClean="0"/>
              <a:t>Click to edit Master title style</a:t>
            </a:r>
            <a:endParaRPr lang="en-US" dirty="0"/>
          </a:p>
        </p:txBody>
      </p:sp>
      <p:sp>
        <p:nvSpPr>
          <p:cNvPr id="4" name="Text Placeholder 3"/>
          <p:cNvSpPr>
            <a:spLocks noGrp="1"/>
          </p:cNvSpPr>
          <p:nvPr>
            <p:ph type="body" idx="1"/>
          </p:nvPr>
        </p:nvSpPr>
        <p:spPr>
          <a:xfrm>
            <a:off x="125391" y="754091"/>
            <a:ext cx="8740140" cy="1658492"/>
          </a:xfrm>
          <a:prstGeom prst="rect">
            <a:avLst/>
          </a:prstGeom>
        </p:spPr>
        <p:txBody>
          <a:bodyPr vert="horz" wrap="square" lIns="107563" tIns="67227" rIns="107563" bIns="67227" rtlCol="0">
            <a:sp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91" r:id="rId1"/>
    <p:sldLayoutId id="2147484192" r:id="rId2"/>
    <p:sldLayoutId id="2147484105" r:id="rId3"/>
    <p:sldLayoutId id="2147484185" r:id="rId4"/>
    <p:sldLayoutId id="2147484130" r:id="rId5"/>
    <p:sldLayoutId id="2147484098" r:id="rId6"/>
    <p:sldLayoutId id="2147484211" r:id="rId7"/>
    <p:sldLayoutId id="2147484100" r:id="rId8"/>
    <p:sldLayoutId id="2147484092" r:id="rId9"/>
    <p:sldLayoutId id="2147484093" r:id="rId10"/>
    <p:sldLayoutId id="2147484127" r:id="rId11"/>
    <p:sldLayoutId id="2147484129" r:id="rId12"/>
    <p:sldLayoutId id="2147484094" r:id="rId13"/>
    <p:sldLayoutId id="2147484096" r:id="rId14"/>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6" name="Picture 5" descr="TechEd logo 2014_CMYK_WHITE-04.eps"/>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941495" y="4504497"/>
            <a:ext cx="1007581" cy="440879"/>
          </a:xfrm>
          <a:prstGeom prst="rect">
            <a:avLst/>
          </a:prstGeom>
        </p:spPr>
      </p:pic>
      <p:sp>
        <p:nvSpPr>
          <p:cNvPr id="2" name="Title Placeholder 1"/>
          <p:cNvSpPr>
            <a:spLocks noGrp="1"/>
          </p:cNvSpPr>
          <p:nvPr>
            <p:ph type="title"/>
          </p:nvPr>
        </p:nvSpPr>
        <p:spPr>
          <a:xfrm>
            <a:off x="125161" y="80540"/>
            <a:ext cx="8741881" cy="674749"/>
          </a:xfrm>
          <a:prstGeom prst="rect">
            <a:avLst/>
          </a:prstGeom>
        </p:spPr>
        <p:txBody>
          <a:bodyPr vert="horz" wrap="square" lIns="107497" tIns="67187" rIns="107497" bIns="67187" rtlCol="0" anchor="t">
            <a:noAutofit/>
          </a:bodyPr>
          <a:lstStyle/>
          <a:p>
            <a:r>
              <a:rPr lang="en-AU" dirty="0" smtClean="0"/>
              <a:t>Click to edit Master title style</a:t>
            </a:r>
            <a:endParaRPr lang="en-US" dirty="0"/>
          </a:p>
        </p:txBody>
      </p:sp>
      <p:sp>
        <p:nvSpPr>
          <p:cNvPr id="4" name="Text Placeholder 3"/>
          <p:cNvSpPr>
            <a:spLocks noGrp="1"/>
          </p:cNvSpPr>
          <p:nvPr>
            <p:ph type="body" idx="1"/>
          </p:nvPr>
        </p:nvSpPr>
        <p:spPr>
          <a:xfrm>
            <a:off x="125392" y="754091"/>
            <a:ext cx="8740140" cy="1658492"/>
          </a:xfrm>
          <a:prstGeom prst="rect">
            <a:avLst/>
          </a:prstGeom>
        </p:spPr>
        <p:txBody>
          <a:bodyPr vert="horz" wrap="square" lIns="107497" tIns="67187" rIns="107497" bIns="67187" rtlCol="0">
            <a:sp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1589871812"/>
      </p:ext>
    </p:extLst>
  </p:cSld>
  <p:clrMap bg1="dk1" tx1="lt1" bg2="dk2" tx2="lt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 id="2147484210" r:id="rId17"/>
  </p:sldLayoutIdLst>
  <p:transition>
    <p:fade/>
  </p:transition>
  <p:timing>
    <p:tnLst>
      <p:par>
        <p:cTn id="1" dur="indefinite" restart="never" nodeType="tmRoot"/>
      </p:par>
    </p:tnLst>
  </p:timing>
  <p:txStyles>
    <p:titleStyle>
      <a:lvl1pPr algn="l" defTabSz="685331"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46" marR="0" indent="-251946" algn="l" defTabSz="685331"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241" marR="0" indent="-177295" algn="l" defTabSz="685331"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875" marR="0" indent="-167962" algn="l" defTabSz="685331"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5836" marR="0" indent="-167962" algn="l" defTabSz="685331"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3803" marR="0" indent="-167962" algn="l" defTabSz="685331"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4662" indent="-171333" algn="l" defTabSz="68533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331" indent="-171333" algn="l" defTabSz="68533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997" indent="-171333" algn="l" defTabSz="68533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663" indent="-171333" algn="l" defTabSz="68533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331" rtl="0" eaLnBrk="1" latinLnBrk="0" hangingPunct="1">
        <a:defRPr sz="1300" kern="1200">
          <a:solidFill>
            <a:schemeClr val="tx1"/>
          </a:solidFill>
          <a:latin typeface="+mn-lt"/>
          <a:ea typeface="+mn-ea"/>
          <a:cs typeface="+mn-cs"/>
        </a:defRPr>
      </a:lvl1pPr>
      <a:lvl2pPr marL="342666" algn="l" defTabSz="685331" rtl="0" eaLnBrk="1" latinLnBrk="0" hangingPunct="1">
        <a:defRPr sz="1300" kern="1200">
          <a:solidFill>
            <a:schemeClr val="tx1"/>
          </a:solidFill>
          <a:latin typeface="+mn-lt"/>
          <a:ea typeface="+mn-ea"/>
          <a:cs typeface="+mn-cs"/>
        </a:defRPr>
      </a:lvl2pPr>
      <a:lvl3pPr marL="685331" algn="l" defTabSz="685331" rtl="0" eaLnBrk="1" latinLnBrk="0" hangingPunct="1">
        <a:defRPr sz="1300" kern="1200">
          <a:solidFill>
            <a:schemeClr val="tx1"/>
          </a:solidFill>
          <a:latin typeface="+mn-lt"/>
          <a:ea typeface="+mn-ea"/>
          <a:cs typeface="+mn-cs"/>
        </a:defRPr>
      </a:lvl3pPr>
      <a:lvl4pPr marL="1027998" algn="l" defTabSz="685331" rtl="0" eaLnBrk="1" latinLnBrk="0" hangingPunct="1">
        <a:defRPr sz="1300" kern="1200">
          <a:solidFill>
            <a:schemeClr val="tx1"/>
          </a:solidFill>
          <a:latin typeface="+mn-lt"/>
          <a:ea typeface="+mn-ea"/>
          <a:cs typeface="+mn-cs"/>
        </a:defRPr>
      </a:lvl4pPr>
      <a:lvl5pPr marL="1370665" algn="l" defTabSz="685331" rtl="0" eaLnBrk="1" latinLnBrk="0" hangingPunct="1">
        <a:defRPr sz="1300" kern="1200">
          <a:solidFill>
            <a:schemeClr val="tx1"/>
          </a:solidFill>
          <a:latin typeface="+mn-lt"/>
          <a:ea typeface="+mn-ea"/>
          <a:cs typeface="+mn-cs"/>
        </a:defRPr>
      </a:lvl5pPr>
      <a:lvl6pPr marL="1713331" algn="l" defTabSz="685331" rtl="0" eaLnBrk="1" latinLnBrk="0" hangingPunct="1">
        <a:defRPr sz="1300" kern="1200">
          <a:solidFill>
            <a:schemeClr val="tx1"/>
          </a:solidFill>
          <a:latin typeface="+mn-lt"/>
          <a:ea typeface="+mn-ea"/>
          <a:cs typeface="+mn-cs"/>
        </a:defRPr>
      </a:lvl6pPr>
      <a:lvl7pPr marL="2055995" algn="l" defTabSz="685331" rtl="0" eaLnBrk="1" latinLnBrk="0" hangingPunct="1">
        <a:defRPr sz="1300" kern="1200">
          <a:solidFill>
            <a:schemeClr val="tx1"/>
          </a:solidFill>
          <a:latin typeface="+mn-lt"/>
          <a:ea typeface="+mn-ea"/>
          <a:cs typeface="+mn-cs"/>
        </a:defRPr>
      </a:lvl7pPr>
      <a:lvl8pPr marL="2398664" algn="l" defTabSz="685331" rtl="0" eaLnBrk="1" latinLnBrk="0" hangingPunct="1">
        <a:defRPr sz="1300" kern="1200">
          <a:solidFill>
            <a:schemeClr val="tx1"/>
          </a:solidFill>
          <a:latin typeface="+mn-lt"/>
          <a:ea typeface="+mn-ea"/>
          <a:cs typeface="+mn-cs"/>
        </a:defRPr>
      </a:lvl8pPr>
      <a:lvl9pPr marL="2741330" algn="l" defTabSz="685331"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6" name="Picture 5" descr="TechEd logo 2014_CMYK_WHITE-04.eps"/>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941495" y="4504494"/>
            <a:ext cx="1007581" cy="440879"/>
          </a:xfrm>
          <a:prstGeom prst="rect">
            <a:avLst/>
          </a:prstGeom>
        </p:spPr>
      </p:pic>
      <p:sp>
        <p:nvSpPr>
          <p:cNvPr id="2" name="Title Placeholder 1"/>
          <p:cNvSpPr>
            <a:spLocks noGrp="1"/>
          </p:cNvSpPr>
          <p:nvPr>
            <p:ph type="title"/>
          </p:nvPr>
        </p:nvSpPr>
        <p:spPr>
          <a:xfrm>
            <a:off x="125158" y="80537"/>
            <a:ext cx="8741881" cy="674749"/>
          </a:xfrm>
          <a:prstGeom prst="rect">
            <a:avLst/>
          </a:prstGeom>
        </p:spPr>
        <p:txBody>
          <a:bodyPr vert="horz" wrap="square" lIns="107538" tIns="67212" rIns="107538" bIns="67212" rtlCol="0" anchor="t">
            <a:noAutofit/>
          </a:bodyPr>
          <a:lstStyle/>
          <a:p>
            <a:r>
              <a:rPr lang="en-AU" dirty="0" smtClean="0"/>
              <a:t>Click to edit Master title style</a:t>
            </a:r>
            <a:endParaRPr lang="en-US" dirty="0"/>
          </a:p>
        </p:txBody>
      </p:sp>
      <p:sp>
        <p:nvSpPr>
          <p:cNvPr id="4" name="Text Placeholder 3"/>
          <p:cNvSpPr>
            <a:spLocks noGrp="1"/>
          </p:cNvSpPr>
          <p:nvPr>
            <p:ph type="body" idx="1"/>
          </p:nvPr>
        </p:nvSpPr>
        <p:spPr>
          <a:xfrm>
            <a:off x="125392" y="754091"/>
            <a:ext cx="8740140" cy="1658492"/>
          </a:xfrm>
          <a:prstGeom prst="rect">
            <a:avLst/>
          </a:prstGeom>
        </p:spPr>
        <p:txBody>
          <a:bodyPr vert="horz" wrap="square" lIns="107538" tIns="67212" rIns="107538" bIns="67212" rtlCol="0">
            <a:sp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2689000604"/>
      </p:ext>
    </p:extLst>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 id="2147484229" r:id="rId17"/>
  </p:sldLayoutIdLst>
  <p:transition>
    <p:fade/>
  </p:transition>
  <p:timing>
    <p:tnLst>
      <p:par>
        <p:cTn id="1" dur="indefinite" restart="never" nodeType="tmRoot"/>
      </p:par>
    </p:tnLst>
  </p:timing>
  <p:txStyles>
    <p:titleStyle>
      <a:lvl1pPr algn="l" defTabSz="685595"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43" marR="0" indent="-252043" algn="l" defTabSz="685595"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406" marR="0" indent="-177363" algn="l" defTabSz="68559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100" marR="0" indent="-168028" algn="l" defTabSz="68559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6127" marR="0" indent="-168028" algn="l" defTabSz="68559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4156" marR="0" indent="-168028" algn="l" defTabSz="68559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5387" indent="-171399" algn="l" defTabSz="68559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86" indent="-171399" algn="l" defTabSz="68559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83" indent="-171399" algn="l" defTabSz="68559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82" indent="-171399" algn="l" defTabSz="68559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95" rtl="0" eaLnBrk="1" latinLnBrk="0" hangingPunct="1">
        <a:defRPr sz="1300" kern="1200">
          <a:solidFill>
            <a:schemeClr val="tx1"/>
          </a:solidFill>
          <a:latin typeface="+mn-lt"/>
          <a:ea typeface="+mn-ea"/>
          <a:cs typeface="+mn-cs"/>
        </a:defRPr>
      </a:lvl1pPr>
      <a:lvl2pPr marL="342798" algn="l" defTabSz="685595" rtl="0" eaLnBrk="1" latinLnBrk="0" hangingPunct="1">
        <a:defRPr sz="1300" kern="1200">
          <a:solidFill>
            <a:schemeClr val="tx1"/>
          </a:solidFill>
          <a:latin typeface="+mn-lt"/>
          <a:ea typeface="+mn-ea"/>
          <a:cs typeface="+mn-cs"/>
        </a:defRPr>
      </a:lvl2pPr>
      <a:lvl3pPr marL="685595" algn="l" defTabSz="685595" rtl="0" eaLnBrk="1" latinLnBrk="0" hangingPunct="1">
        <a:defRPr sz="1300" kern="1200">
          <a:solidFill>
            <a:schemeClr val="tx1"/>
          </a:solidFill>
          <a:latin typeface="+mn-lt"/>
          <a:ea typeface="+mn-ea"/>
          <a:cs typeface="+mn-cs"/>
        </a:defRPr>
      </a:lvl3pPr>
      <a:lvl4pPr marL="1028393" algn="l" defTabSz="685595" rtl="0" eaLnBrk="1" latinLnBrk="0" hangingPunct="1">
        <a:defRPr sz="1300" kern="1200">
          <a:solidFill>
            <a:schemeClr val="tx1"/>
          </a:solidFill>
          <a:latin typeface="+mn-lt"/>
          <a:ea typeface="+mn-ea"/>
          <a:cs typeface="+mn-cs"/>
        </a:defRPr>
      </a:lvl4pPr>
      <a:lvl5pPr marL="1371191" algn="l" defTabSz="685595" rtl="0" eaLnBrk="1" latinLnBrk="0" hangingPunct="1">
        <a:defRPr sz="1300" kern="1200">
          <a:solidFill>
            <a:schemeClr val="tx1"/>
          </a:solidFill>
          <a:latin typeface="+mn-lt"/>
          <a:ea typeface="+mn-ea"/>
          <a:cs typeface="+mn-cs"/>
        </a:defRPr>
      </a:lvl5pPr>
      <a:lvl6pPr marL="1713989" algn="l" defTabSz="685595" rtl="0" eaLnBrk="1" latinLnBrk="0" hangingPunct="1">
        <a:defRPr sz="1300" kern="1200">
          <a:solidFill>
            <a:schemeClr val="tx1"/>
          </a:solidFill>
          <a:latin typeface="+mn-lt"/>
          <a:ea typeface="+mn-ea"/>
          <a:cs typeface="+mn-cs"/>
        </a:defRPr>
      </a:lvl6pPr>
      <a:lvl7pPr marL="2056787" algn="l" defTabSz="685595" rtl="0" eaLnBrk="1" latinLnBrk="0" hangingPunct="1">
        <a:defRPr sz="1300" kern="1200">
          <a:solidFill>
            <a:schemeClr val="tx1"/>
          </a:solidFill>
          <a:latin typeface="+mn-lt"/>
          <a:ea typeface="+mn-ea"/>
          <a:cs typeface="+mn-cs"/>
        </a:defRPr>
      </a:lvl7pPr>
      <a:lvl8pPr marL="2399585" algn="l" defTabSz="685595" rtl="0" eaLnBrk="1" latinLnBrk="0" hangingPunct="1">
        <a:defRPr sz="1300" kern="1200">
          <a:solidFill>
            <a:schemeClr val="tx1"/>
          </a:solidFill>
          <a:latin typeface="+mn-lt"/>
          <a:ea typeface="+mn-ea"/>
          <a:cs typeface="+mn-cs"/>
        </a:defRPr>
      </a:lvl8pPr>
      <a:lvl9pPr marL="2742382" algn="l" defTabSz="685595"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751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Network adapter names?</a:t>
            </a:r>
          </a:p>
        </p:txBody>
      </p:sp>
      <p:sp>
        <p:nvSpPr>
          <p:cNvPr id="5" name="Text Placeholder 4"/>
          <p:cNvSpPr>
            <a:spLocks noGrp="1"/>
          </p:cNvSpPr>
          <p:nvPr>
            <p:ph type="body" sz="quarter" idx="10"/>
          </p:nvPr>
        </p:nvSpPr>
        <p:spPr>
          <a:xfrm>
            <a:off x="135595" y="894310"/>
            <a:ext cx="8740141" cy="874431"/>
          </a:xfrm>
        </p:spPr>
        <p:txBody>
          <a:bodyPr/>
          <a:lstStyle/>
          <a:p>
            <a:r>
              <a:rPr lang="en-US" dirty="0"/>
              <a:t>Get-</a:t>
            </a:r>
            <a:r>
              <a:rPr lang="en-US" dirty="0" err="1"/>
              <a:t>NetAdapter</a:t>
            </a:r>
            <a:endParaRPr lang="en-US" dirty="0"/>
          </a:p>
          <a:p>
            <a:r>
              <a:rPr lang="en-US" dirty="0"/>
              <a:t>Get-</a:t>
            </a:r>
            <a:r>
              <a:rPr lang="en-US" dirty="0" err="1"/>
              <a:t>NetAdapterStatistics</a:t>
            </a:r>
            <a:r>
              <a:rPr lang="en-US" dirty="0"/>
              <a:t> </a:t>
            </a:r>
          </a:p>
        </p:txBody>
      </p:sp>
      <p:pic>
        <p:nvPicPr>
          <p:cNvPr id="6" name="Picture 5"/>
          <p:cNvPicPr>
            <a:picLocks noChangeAspect="1"/>
          </p:cNvPicPr>
          <p:nvPr/>
        </p:nvPicPr>
        <p:blipFill>
          <a:blip r:embed="rId3"/>
          <a:stretch>
            <a:fillRect/>
          </a:stretch>
        </p:blipFill>
        <p:spPr>
          <a:xfrm>
            <a:off x="755500" y="1927235"/>
            <a:ext cx="7518711" cy="2248730"/>
          </a:xfrm>
          <a:prstGeom prst="rect">
            <a:avLst/>
          </a:prstGeom>
        </p:spPr>
      </p:pic>
    </p:spTree>
    <p:extLst>
      <p:ext uri="{BB962C8B-B14F-4D97-AF65-F5344CB8AC3E}">
        <p14:creationId xmlns:p14="http://schemas.microsoft.com/office/powerpoint/2010/main" val="27067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Manually configuring</a:t>
            </a:r>
            <a:br>
              <a:rPr lang="en-US" dirty="0" smtClean="0"/>
            </a:br>
            <a:r>
              <a:rPr lang="en-US" dirty="0" smtClean="0"/>
              <a:t>an IPv4 address?</a:t>
            </a:r>
            <a:endParaRPr lang="en-AU" dirty="0"/>
          </a:p>
        </p:txBody>
      </p:sp>
    </p:spTree>
    <p:extLst>
      <p:ext uri="{BB962C8B-B14F-4D97-AF65-F5344CB8AC3E}">
        <p14:creationId xmlns:p14="http://schemas.microsoft.com/office/powerpoint/2010/main" val="108844566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Familiar with this dialog box?</a:t>
            </a:r>
          </a:p>
        </p:txBody>
      </p:sp>
      <p:pic>
        <p:nvPicPr>
          <p:cNvPr id="6" name="Picture 5"/>
          <p:cNvPicPr>
            <a:picLocks noChangeAspect="1"/>
          </p:cNvPicPr>
          <p:nvPr/>
        </p:nvPicPr>
        <p:blipFill>
          <a:blip r:embed="rId3"/>
          <a:stretch>
            <a:fillRect/>
          </a:stretch>
        </p:blipFill>
        <p:spPr>
          <a:xfrm>
            <a:off x="2434760" y="1045150"/>
            <a:ext cx="3460922" cy="3862189"/>
          </a:xfrm>
          <a:prstGeom prst="rect">
            <a:avLst/>
          </a:prstGeom>
        </p:spPr>
      </p:pic>
    </p:spTree>
    <p:extLst>
      <p:ext uri="{BB962C8B-B14F-4D97-AF65-F5344CB8AC3E}">
        <p14:creationId xmlns:p14="http://schemas.microsoft.com/office/powerpoint/2010/main" val="410035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 Configure the IP Address</a:t>
            </a:r>
          </a:p>
        </p:txBody>
      </p:sp>
      <p:sp>
        <p:nvSpPr>
          <p:cNvPr id="5" name="Text Placeholder 4"/>
          <p:cNvSpPr>
            <a:spLocks noGrp="1"/>
          </p:cNvSpPr>
          <p:nvPr>
            <p:ph type="body" sz="quarter" idx="10"/>
          </p:nvPr>
        </p:nvSpPr>
        <p:spPr>
          <a:xfrm>
            <a:off x="135595" y="894310"/>
            <a:ext cx="8740141" cy="1132963"/>
          </a:xfrm>
        </p:spPr>
        <p:txBody>
          <a:bodyPr/>
          <a:lstStyle/>
          <a:p>
            <a:r>
              <a:rPr lang="en-AU" dirty="0"/>
              <a:t>New-</a:t>
            </a:r>
            <a:r>
              <a:rPr lang="en-AU" dirty="0" err="1"/>
              <a:t>NetIPAddress</a:t>
            </a:r>
            <a:r>
              <a:rPr lang="en-AU" dirty="0"/>
              <a:t> -</a:t>
            </a:r>
            <a:r>
              <a:rPr lang="en-AU" dirty="0" err="1"/>
              <a:t>InterfaceAlias</a:t>
            </a:r>
            <a:r>
              <a:rPr lang="en-AU" dirty="0"/>
              <a:t> Ethernet </a:t>
            </a:r>
            <a:br>
              <a:rPr lang="en-AU" dirty="0"/>
            </a:br>
            <a:r>
              <a:rPr lang="en-AU" dirty="0"/>
              <a:t>-</a:t>
            </a:r>
            <a:r>
              <a:rPr lang="en-AU" dirty="0" err="1"/>
              <a:t>IPAddress</a:t>
            </a:r>
            <a:r>
              <a:rPr lang="en-AU" dirty="0"/>
              <a:t> 172.16.0.20 -</a:t>
            </a:r>
            <a:r>
              <a:rPr lang="en-AU" dirty="0" err="1"/>
              <a:t>PrefixLength</a:t>
            </a:r>
            <a:r>
              <a:rPr lang="en-AU" dirty="0"/>
              <a:t> 24 </a:t>
            </a:r>
            <a:br>
              <a:rPr lang="en-AU" dirty="0"/>
            </a:br>
            <a:r>
              <a:rPr lang="en-AU" dirty="0"/>
              <a:t>-</a:t>
            </a:r>
            <a:r>
              <a:rPr lang="en-AU" dirty="0" err="1"/>
              <a:t>DefaultGateway</a:t>
            </a:r>
            <a:r>
              <a:rPr lang="en-AU" dirty="0"/>
              <a:t> 172.16.0.1</a:t>
            </a:r>
          </a:p>
        </p:txBody>
      </p:sp>
    </p:spTree>
    <p:extLst>
      <p:ext uri="{BB962C8B-B14F-4D97-AF65-F5344CB8AC3E}">
        <p14:creationId xmlns:p14="http://schemas.microsoft.com/office/powerpoint/2010/main" val="237012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 Configure the DNS Server</a:t>
            </a:r>
          </a:p>
        </p:txBody>
      </p:sp>
      <p:sp>
        <p:nvSpPr>
          <p:cNvPr id="5" name="Text Placeholder 4"/>
          <p:cNvSpPr>
            <a:spLocks noGrp="1"/>
          </p:cNvSpPr>
          <p:nvPr>
            <p:ph type="body" sz="quarter" idx="10"/>
          </p:nvPr>
        </p:nvSpPr>
        <p:spPr>
          <a:xfrm>
            <a:off x="135595" y="894310"/>
            <a:ext cx="8740141" cy="807987"/>
          </a:xfrm>
        </p:spPr>
        <p:txBody>
          <a:bodyPr/>
          <a:lstStyle/>
          <a:p>
            <a:r>
              <a:rPr lang="en-AU" dirty="0"/>
              <a:t>Set-</a:t>
            </a:r>
            <a:r>
              <a:rPr lang="en-AU" dirty="0" err="1"/>
              <a:t>DNSClientServerAddress</a:t>
            </a:r>
            <a:r>
              <a:rPr lang="en-AU" dirty="0"/>
              <a:t> -</a:t>
            </a:r>
            <a:r>
              <a:rPr lang="en-AU" dirty="0" err="1"/>
              <a:t>InterfaceAlias</a:t>
            </a:r>
            <a:r>
              <a:rPr lang="en-AU" dirty="0"/>
              <a:t> "Ethernet" -</a:t>
            </a:r>
            <a:r>
              <a:rPr lang="en-AU" dirty="0" err="1"/>
              <a:t>ServerAddresses</a:t>
            </a:r>
            <a:r>
              <a:rPr lang="en-AU" dirty="0"/>
              <a:t> 172.16.0.10</a:t>
            </a:r>
            <a:r>
              <a:rPr lang="en-US" dirty="0"/>
              <a:t> </a:t>
            </a:r>
          </a:p>
        </p:txBody>
      </p:sp>
    </p:spTree>
    <p:extLst>
      <p:ext uri="{BB962C8B-B14F-4D97-AF65-F5344CB8AC3E}">
        <p14:creationId xmlns:p14="http://schemas.microsoft.com/office/powerpoint/2010/main" val="70236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Network Connectivity</a:t>
            </a:r>
            <a:endParaRPr lang="en-AU" dirty="0"/>
          </a:p>
        </p:txBody>
      </p:sp>
    </p:spTree>
    <p:extLst>
      <p:ext uri="{BB962C8B-B14F-4D97-AF65-F5344CB8AC3E}">
        <p14:creationId xmlns:p14="http://schemas.microsoft.com/office/powerpoint/2010/main" val="41821507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We all ping our </a:t>
            </a:r>
            <a:br>
              <a:rPr lang="en-US" smtClean="0"/>
            </a:br>
            <a:r>
              <a:rPr lang="en-US" smtClean="0"/>
              <a:t>favourite host …</a:t>
            </a:r>
            <a:endParaRPr lang="en-AU" dirty="0"/>
          </a:p>
        </p:txBody>
      </p:sp>
    </p:spTree>
    <p:extLst>
      <p:ext uri="{BB962C8B-B14F-4D97-AF65-F5344CB8AC3E}">
        <p14:creationId xmlns:p14="http://schemas.microsoft.com/office/powerpoint/2010/main" val="272103603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 Ping</a:t>
            </a:r>
          </a:p>
        </p:txBody>
      </p:sp>
      <p:sp>
        <p:nvSpPr>
          <p:cNvPr id="5" name="Text Placeholder 4"/>
          <p:cNvSpPr>
            <a:spLocks noGrp="1"/>
          </p:cNvSpPr>
          <p:nvPr>
            <p:ph type="body" sz="quarter" idx="10"/>
          </p:nvPr>
        </p:nvSpPr>
        <p:spPr>
          <a:xfrm>
            <a:off x="135595" y="894310"/>
            <a:ext cx="8939875" cy="751320"/>
          </a:xfrm>
        </p:spPr>
        <p:txBody>
          <a:bodyPr/>
          <a:lstStyle/>
          <a:p>
            <a:r>
              <a:rPr lang="en-US" sz="2000" dirty="0"/>
              <a:t>Test-NetConnection</a:t>
            </a:r>
          </a:p>
          <a:p>
            <a:r>
              <a:rPr lang="en-US" sz="2000" dirty="0"/>
              <a:t>	(by itself it </a:t>
            </a:r>
            <a:r>
              <a:rPr lang="en-US" sz="2000" dirty="0" smtClean="0"/>
              <a:t>contacts internetbeacon.msedge.net</a:t>
            </a:r>
            <a:r>
              <a:rPr lang="en-US" sz="2000" dirty="0"/>
              <a:t>)</a:t>
            </a:r>
          </a:p>
        </p:txBody>
      </p:sp>
      <p:pic>
        <p:nvPicPr>
          <p:cNvPr id="6" name="Picture 5"/>
          <p:cNvPicPr>
            <a:picLocks noChangeAspect="1"/>
          </p:cNvPicPr>
          <p:nvPr/>
        </p:nvPicPr>
        <p:blipFill>
          <a:blip r:embed="rId3"/>
          <a:stretch>
            <a:fillRect/>
          </a:stretch>
        </p:blipFill>
        <p:spPr>
          <a:xfrm>
            <a:off x="1518800" y="1884780"/>
            <a:ext cx="5660256" cy="2837882"/>
          </a:xfrm>
          <a:prstGeom prst="rect">
            <a:avLst/>
          </a:prstGeom>
        </p:spPr>
      </p:pic>
    </p:spTree>
    <p:extLst>
      <p:ext uri="{BB962C8B-B14F-4D97-AF65-F5344CB8AC3E}">
        <p14:creationId xmlns:p14="http://schemas.microsoft.com/office/powerpoint/2010/main" val="81938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5a: Ping</a:t>
            </a:r>
          </a:p>
        </p:txBody>
      </p:sp>
      <p:sp>
        <p:nvSpPr>
          <p:cNvPr id="5" name="Text Placeholder 4"/>
          <p:cNvSpPr>
            <a:spLocks noGrp="1"/>
          </p:cNvSpPr>
          <p:nvPr>
            <p:ph type="body" sz="quarter" idx="10"/>
          </p:nvPr>
        </p:nvSpPr>
        <p:spPr>
          <a:xfrm>
            <a:off x="135595" y="894310"/>
            <a:ext cx="8740141" cy="468166"/>
          </a:xfrm>
        </p:spPr>
        <p:txBody>
          <a:bodyPr/>
          <a:lstStyle/>
          <a:p>
            <a:r>
              <a:rPr lang="en-US" dirty="0"/>
              <a:t>Test-NetConnection 8.8.8.8</a:t>
            </a:r>
          </a:p>
        </p:txBody>
      </p:sp>
      <p:pic>
        <p:nvPicPr>
          <p:cNvPr id="6" name="Picture 5"/>
          <p:cNvPicPr>
            <a:picLocks noChangeAspect="1"/>
          </p:cNvPicPr>
          <p:nvPr/>
        </p:nvPicPr>
        <p:blipFill>
          <a:blip r:embed="rId3"/>
          <a:stretch>
            <a:fillRect/>
          </a:stretch>
        </p:blipFill>
        <p:spPr>
          <a:xfrm>
            <a:off x="1366140" y="1501502"/>
            <a:ext cx="6847498" cy="3433129"/>
          </a:xfrm>
          <a:prstGeom prst="rect">
            <a:avLst/>
          </a:prstGeom>
        </p:spPr>
      </p:pic>
    </p:spTree>
    <p:extLst>
      <p:ext uri="{BB962C8B-B14F-4D97-AF65-F5344CB8AC3E}">
        <p14:creationId xmlns:p14="http://schemas.microsoft.com/office/powerpoint/2010/main" val="299963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6: </a:t>
            </a:r>
            <a:r>
              <a:rPr lang="en-US" dirty="0" err="1"/>
              <a:t>Tracert</a:t>
            </a:r>
            <a:endParaRPr lang="en-US" dirty="0"/>
          </a:p>
        </p:txBody>
      </p:sp>
      <p:sp>
        <p:nvSpPr>
          <p:cNvPr id="5" name="Text Placeholder 4"/>
          <p:cNvSpPr>
            <a:spLocks noGrp="1"/>
          </p:cNvSpPr>
          <p:nvPr>
            <p:ph type="body" sz="quarter" idx="10"/>
          </p:nvPr>
        </p:nvSpPr>
        <p:spPr>
          <a:xfrm>
            <a:off x="135595" y="894310"/>
            <a:ext cx="8740141" cy="468166"/>
          </a:xfrm>
        </p:spPr>
        <p:txBody>
          <a:bodyPr/>
          <a:lstStyle/>
          <a:p>
            <a:r>
              <a:rPr lang="en-US" dirty="0"/>
              <a:t>Test-NetConnection www.bing.com –</a:t>
            </a:r>
            <a:r>
              <a:rPr lang="en-US" dirty="0" err="1"/>
              <a:t>Traceroute</a:t>
            </a:r>
            <a:endParaRPr lang="en-US" dirty="0"/>
          </a:p>
        </p:txBody>
      </p:sp>
      <p:pic>
        <p:nvPicPr>
          <p:cNvPr id="6" name="Picture 5"/>
          <p:cNvPicPr>
            <a:picLocks noChangeAspect="1"/>
          </p:cNvPicPr>
          <p:nvPr/>
        </p:nvPicPr>
        <p:blipFill>
          <a:blip r:embed="rId3"/>
          <a:stretch>
            <a:fillRect/>
          </a:stretch>
        </p:blipFill>
        <p:spPr>
          <a:xfrm>
            <a:off x="1747790" y="1501502"/>
            <a:ext cx="5511964" cy="3307178"/>
          </a:xfrm>
          <a:prstGeom prst="rect">
            <a:avLst/>
          </a:prstGeom>
        </p:spPr>
      </p:pic>
    </p:spTree>
    <p:extLst>
      <p:ext uri="{BB962C8B-B14F-4D97-AF65-F5344CB8AC3E}">
        <p14:creationId xmlns:p14="http://schemas.microsoft.com/office/powerpoint/2010/main" val="93697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66042" y="1746978"/>
            <a:ext cx="8427767" cy="2413594"/>
          </a:xfrm>
          <a:prstGeom prst="rect">
            <a:avLst/>
          </a:prstGeom>
        </p:spPr>
        <p:txBody>
          <a:bodyPr lIns="67187" tIns="33593" rIns="67187" bIns="33593"/>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80000"/>
              </a:lnSpc>
            </a:pPr>
            <a:r>
              <a:rPr lang="en-AU" sz="5100" spc="-110" dirty="0" smtClean="0">
                <a:solidFill>
                  <a:srgbClr val="FFFFFF"/>
                </a:solidFill>
                <a:latin typeface="Segoe UI Light"/>
              </a:rPr>
              <a:t>Sessions about</a:t>
            </a:r>
            <a:br>
              <a:rPr lang="en-AU" sz="5100" spc="-110" dirty="0" smtClean="0">
                <a:solidFill>
                  <a:srgbClr val="FFFFFF"/>
                </a:solidFill>
                <a:latin typeface="Segoe UI Light"/>
              </a:rPr>
            </a:br>
            <a:r>
              <a:rPr lang="en-AU" sz="5100" spc="-110" dirty="0" smtClean="0">
                <a:solidFill>
                  <a:srgbClr val="FFFFFF"/>
                </a:solidFill>
                <a:latin typeface="Segoe UI Light"/>
              </a:rPr>
              <a:t>to </a:t>
            </a:r>
            <a:r>
              <a:rPr lang="en-AU" sz="5100" spc="-110" dirty="0">
                <a:solidFill>
                  <a:srgbClr val="FFFFFF"/>
                </a:solidFill>
                <a:latin typeface="Segoe UI Light"/>
              </a:rPr>
              <a:t>start – </a:t>
            </a:r>
            <a:endParaRPr lang="en-AU" sz="5100" spc="-110" dirty="0" smtClean="0">
              <a:solidFill>
                <a:srgbClr val="FFFFFF"/>
              </a:solidFill>
              <a:latin typeface="Segoe UI Light"/>
            </a:endParaRPr>
          </a:p>
          <a:p>
            <a:pPr>
              <a:lnSpc>
                <a:spcPct val="80000"/>
              </a:lnSpc>
            </a:pPr>
            <a:r>
              <a:rPr lang="en-AU" sz="5100" spc="-110" dirty="0" smtClean="0">
                <a:solidFill>
                  <a:srgbClr val="002050"/>
                </a:solidFill>
                <a:latin typeface="Segoe UI Light"/>
              </a:rPr>
              <a:t>Get </a:t>
            </a:r>
            <a:r>
              <a:rPr lang="en-AU" sz="5100" spc="-110" dirty="0">
                <a:solidFill>
                  <a:srgbClr val="002050"/>
                </a:solidFill>
                <a:latin typeface="Segoe UI Light"/>
              </a:rPr>
              <a:t>your </a:t>
            </a:r>
            <a:r>
              <a:rPr lang="en-AU" sz="5100" spc="-110" dirty="0" smtClean="0">
                <a:solidFill>
                  <a:srgbClr val="002050"/>
                </a:solidFill>
                <a:latin typeface="Segoe UI Light"/>
              </a:rPr>
              <a:t>RIG </a:t>
            </a:r>
            <a:r>
              <a:rPr lang="en-AU" sz="5100" spc="-110" dirty="0">
                <a:solidFill>
                  <a:srgbClr val="002050"/>
                </a:solidFill>
                <a:latin typeface="Segoe UI Light"/>
              </a:rPr>
              <a:t>on!</a:t>
            </a:r>
          </a:p>
        </p:txBody>
      </p:sp>
    </p:spTree>
    <p:extLst>
      <p:ext uri="{BB962C8B-B14F-4D97-AF65-F5344CB8AC3E}">
        <p14:creationId xmlns:p14="http://schemas.microsoft.com/office/powerpoint/2010/main" val="7919756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7: </a:t>
            </a:r>
            <a:r>
              <a:rPr lang="en-US" dirty="0" err="1"/>
              <a:t>Telnetting</a:t>
            </a:r>
            <a:r>
              <a:rPr lang="en-US" dirty="0"/>
              <a:t> to a port</a:t>
            </a:r>
          </a:p>
        </p:txBody>
      </p:sp>
      <p:sp>
        <p:nvSpPr>
          <p:cNvPr id="5" name="Text Placeholder 4"/>
          <p:cNvSpPr>
            <a:spLocks noGrp="1"/>
          </p:cNvSpPr>
          <p:nvPr>
            <p:ph type="body" sz="quarter" idx="10"/>
          </p:nvPr>
        </p:nvSpPr>
        <p:spPr>
          <a:xfrm>
            <a:off x="135595" y="894310"/>
            <a:ext cx="8740141" cy="874431"/>
          </a:xfrm>
        </p:spPr>
        <p:txBody>
          <a:bodyPr/>
          <a:lstStyle/>
          <a:p>
            <a:r>
              <a:rPr lang="en-US" dirty="0"/>
              <a:t>Test-NetConnection www.bing.com –Port 80</a:t>
            </a:r>
          </a:p>
          <a:p>
            <a:r>
              <a:rPr lang="en-US" dirty="0"/>
              <a:t>Test-NetConnection smtp.com –Port 25</a:t>
            </a:r>
            <a:endParaRPr lang="en-US" sz="2800" dirty="0"/>
          </a:p>
        </p:txBody>
      </p:sp>
      <p:pic>
        <p:nvPicPr>
          <p:cNvPr id="6" name="Picture 5"/>
          <p:cNvPicPr>
            <a:picLocks noChangeAspect="1"/>
          </p:cNvPicPr>
          <p:nvPr/>
        </p:nvPicPr>
        <p:blipFill>
          <a:blip r:embed="rId3"/>
          <a:stretch>
            <a:fillRect/>
          </a:stretch>
        </p:blipFill>
        <p:spPr>
          <a:xfrm>
            <a:off x="1595130" y="1779081"/>
            <a:ext cx="5521599" cy="3312959"/>
          </a:xfrm>
          <a:prstGeom prst="rect">
            <a:avLst/>
          </a:prstGeom>
        </p:spPr>
      </p:pic>
    </p:spTree>
    <p:extLst>
      <p:ext uri="{BB962C8B-B14F-4D97-AF65-F5344CB8AC3E}">
        <p14:creationId xmlns:p14="http://schemas.microsoft.com/office/powerpoint/2010/main" val="203183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Restarting a</a:t>
            </a:r>
            <a:br>
              <a:rPr lang="en-US" dirty="0" smtClean="0"/>
            </a:br>
            <a:r>
              <a:rPr lang="en-US" dirty="0" smtClean="0"/>
              <a:t>recalcitrant service?</a:t>
            </a:r>
            <a:endParaRPr lang="en-AU" dirty="0"/>
          </a:p>
        </p:txBody>
      </p:sp>
    </p:spTree>
    <p:extLst>
      <p:ext uri="{BB962C8B-B14F-4D97-AF65-F5344CB8AC3E}">
        <p14:creationId xmlns:p14="http://schemas.microsoft.com/office/powerpoint/2010/main" val="344835782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a service?</a:t>
            </a:r>
          </a:p>
        </p:txBody>
      </p:sp>
      <p:pic>
        <p:nvPicPr>
          <p:cNvPr id="6" name="Picture 5"/>
          <p:cNvPicPr>
            <a:picLocks noChangeAspect="1"/>
          </p:cNvPicPr>
          <p:nvPr/>
        </p:nvPicPr>
        <p:blipFill>
          <a:blip r:embed="rId3"/>
          <a:stretch>
            <a:fillRect/>
          </a:stretch>
        </p:blipFill>
        <p:spPr>
          <a:xfrm>
            <a:off x="2129440" y="1045150"/>
            <a:ext cx="5084419" cy="3962967"/>
          </a:xfrm>
          <a:prstGeom prst="rect">
            <a:avLst/>
          </a:prstGeom>
        </p:spPr>
      </p:pic>
    </p:spTree>
    <p:extLst>
      <p:ext uri="{BB962C8B-B14F-4D97-AF65-F5344CB8AC3E}">
        <p14:creationId xmlns:p14="http://schemas.microsoft.com/office/powerpoint/2010/main" val="129153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8:Restart a service</a:t>
            </a:r>
          </a:p>
        </p:txBody>
      </p:sp>
      <p:sp>
        <p:nvSpPr>
          <p:cNvPr id="5" name="Text Placeholder 4"/>
          <p:cNvSpPr>
            <a:spLocks noGrp="1"/>
          </p:cNvSpPr>
          <p:nvPr>
            <p:ph type="body" sz="quarter" idx="10"/>
          </p:nvPr>
        </p:nvSpPr>
        <p:spPr>
          <a:xfrm>
            <a:off x="135595" y="894310"/>
            <a:ext cx="8740141" cy="468166"/>
          </a:xfrm>
        </p:spPr>
        <p:txBody>
          <a:bodyPr/>
          <a:lstStyle/>
          <a:p>
            <a:r>
              <a:rPr lang="en-US" dirty="0"/>
              <a:t>Restart-Service </a:t>
            </a:r>
          </a:p>
        </p:txBody>
      </p:sp>
    </p:spTree>
    <p:extLst>
      <p:ext uri="{BB962C8B-B14F-4D97-AF65-F5344CB8AC3E}">
        <p14:creationId xmlns:p14="http://schemas.microsoft.com/office/powerpoint/2010/main" val="363353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9: Get-Service</a:t>
            </a:r>
          </a:p>
        </p:txBody>
      </p:sp>
      <p:sp>
        <p:nvSpPr>
          <p:cNvPr id="5" name="Text Placeholder 4"/>
          <p:cNvSpPr>
            <a:spLocks noGrp="1"/>
          </p:cNvSpPr>
          <p:nvPr>
            <p:ph type="body" sz="quarter" idx="10"/>
          </p:nvPr>
        </p:nvSpPr>
        <p:spPr>
          <a:xfrm>
            <a:off x="135595" y="894310"/>
            <a:ext cx="8740141" cy="874431"/>
          </a:xfrm>
        </p:spPr>
        <p:txBody>
          <a:bodyPr/>
          <a:lstStyle/>
          <a:p>
            <a:r>
              <a:rPr lang="en-US" dirty="0"/>
              <a:t>View all services:</a:t>
            </a:r>
          </a:p>
          <a:p>
            <a:r>
              <a:rPr lang="en-US" b="1" dirty="0"/>
              <a:t>Get-Service | Out-</a:t>
            </a:r>
            <a:r>
              <a:rPr lang="en-US" b="1" dirty="0" err="1"/>
              <a:t>Gridview</a:t>
            </a:r>
            <a:r>
              <a:rPr lang="en-US" b="1" dirty="0"/>
              <a:t> </a:t>
            </a:r>
          </a:p>
        </p:txBody>
      </p:sp>
      <p:pic>
        <p:nvPicPr>
          <p:cNvPr id="6" name="Picture 5"/>
          <p:cNvPicPr>
            <a:picLocks noChangeAspect="1"/>
          </p:cNvPicPr>
          <p:nvPr/>
        </p:nvPicPr>
        <p:blipFill>
          <a:blip r:embed="rId3"/>
          <a:stretch>
            <a:fillRect/>
          </a:stretch>
        </p:blipFill>
        <p:spPr>
          <a:xfrm>
            <a:off x="2485770" y="1768741"/>
            <a:ext cx="4020651" cy="3221133"/>
          </a:xfrm>
          <a:prstGeom prst="rect">
            <a:avLst/>
          </a:prstGeom>
        </p:spPr>
      </p:pic>
    </p:spTree>
    <p:extLst>
      <p:ext uri="{BB962C8B-B14F-4D97-AF65-F5344CB8AC3E}">
        <p14:creationId xmlns:p14="http://schemas.microsoft.com/office/powerpoint/2010/main" val="77410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 Stop, Start, and Set-Service</a:t>
            </a:r>
          </a:p>
        </p:txBody>
      </p:sp>
      <p:sp>
        <p:nvSpPr>
          <p:cNvPr id="5" name="Text Placeholder 4"/>
          <p:cNvSpPr>
            <a:spLocks noGrp="1"/>
          </p:cNvSpPr>
          <p:nvPr>
            <p:ph type="body" sz="quarter" idx="10"/>
          </p:nvPr>
        </p:nvSpPr>
        <p:spPr>
          <a:xfrm>
            <a:off x="135595" y="894310"/>
            <a:ext cx="8740141" cy="1280696"/>
          </a:xfrm>
        </p:spPr>
        <p:txBody>
          <a:bodyPr/>
          <a:lstStyle/>
          <a:p>
            <a:r>
              <a:rPr lang="en-US" dirty="0"/>
              <a:t>Stop-Service</a:t>
            </a:r>
          </a:p>
          <a:p>
            <a:r>
              <a:rPr lang="en-US" dirty="0"/>
              <a:t>Start-Service</a:t>
            </a:r>
          </a:p>
          <a:p>
            <a:r>
              <a:rPr lang="en-US" dirty="0"/>
              <a:t>Set-Service</a:t>
            </a:r>
          </a:p>
        </p:txBody>
      </p:sp>
    </p:spTree>
    <p:extLst>
      <p:ext uri="{BB962C8B-B14F-4D97-AF65-F5344CB8AC3E}">
        <p14:creationId xmlns:p14="http://schemas.microsoft.com/office/powerpoint/2010/main" val="28147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Names &amp; Domains</a:t>
            </a:r>
            <a:endParaRPr lang="en-AU" dirty="0"/>
          </a:p>
        </p:txBody>
      </p:sp>
    </p:spTree>
    <p:extLst>
      <p:ext uri="{BB962C8B-B14F-4D97-AF65-F5344CB8AC3E}">
        <p14:creationId xmlns:p14="http://schemas.microsoft.com/office/powerpoint/2010/main" val="310967231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11: Computer rename</a:t>
            </a:r>
          </a:p>
        </p:txBody>
      </p:sp>
      <p:sp>
        <p:nvSpPr>
          <p:cNvPr id="5" name="Text Placeholder 4"/>
          <p:cNvSpPr>
            <a:spLocks noGrp="1"/>
          </p:cNvSpPr>
          <p:nvPr>
            <p:ph type="body" sz="quarter" idx="10"/>
          </p:nvPr>
        </p:nvSpPr>
        <p:spPr>
          <a:xfrm>
            <a:off x="135595" y="894310"/>
            <a:ext cx="8740141" cy="468166"/>
          </a:xfrm>
        </p:spPr>
        <p:txBody>
          <a:bodyPr/>
          <a:lstStyle/>
          <a:p>
            <a:r>
              <a:rPr lang="en-US" dirty="0"/>
              <a:t>Rename-Computer </a:t>
            </a:r>
            <a:r>
              <a:rPr lang="en-US" i="1" dirty="0" smtClean="0"/>
              <a:t>AU-</a:t>
            </a:r>
            <a:r>
              <a:rPr lang="en-US" i="1" dirty="0" err="1" smtClean="0"/>
              <a:t>TechEDDemo</a:t>
            </a:r>
            <a:endParaRPr lang="en-US" i="1" dirty="0"/>
          </a:p>
        </p:txBody>
      </p:sp>
    </p:spTree>
    <p:extLst>
      <p:ext uri="{BB962C8B-B14F-4D97-AF65-F5344CB8AC3E}">
        <p14:creationId xmlns:p14="http://schemas.microsoft.com/office/powerpoint/2010/main" val="390125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12: Computer Restart</a:t>
            </a:r>
          </a:p>
        </p:txBody>
      </p:sp>
      <p:sp>
        <p:nvSpPr>
          <p:cNvPr id="5" name="Text Placeholder 4"/>
          <p:cNvSpPr>
            <a:spLocks noGrp="1"/>
          </p:cNvSpPr>
          <p:nvPr>
            <p:ph type="body" sz="quarter" idx="10"/>
          </p:nvPr>
        </p:nvSpPr>
        <p:spPr>
          <a:xfrm>
            <a:off x="135595" y="894310"/>
            <a:ext cx="8740141" cy="468166"/>
          </a:xfrm>
        </p:spPr>
        <p:txBody>
          <a:bodyPr/>
          <a:lstStyle/>
          <a:p>
            <a:r>
              <a:rPr lang="en-US" dirty="0"/>
              <a:t>Restart-Computer</a:t>
            </a:r>
          </a:p>
        </p:txBody>
      </p:sp>
    </p:spTree>
    <p:extLst>
      <p:ext uri="{BB962C8B-B14F-4D97-AF65-F5344CB8AC3E}">
        <p14:creationId xmlns:p14="http://schemas.microsoft.com/office/powerpoint/2010/main" val="416798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13: Computer Shutdown</a:t>
            </a:r>
          </a:p>
        </p:txBody>
      </p:sp>
      <p:sp>
        <p:nvSpPr>
          <p:cNvPr id="5" name="Text Placeholder 4"/>
          <p:cNvSpPr>
            <a:spLocks noGrp="1"/>
          </p:cNvSpPr>
          <p:nvPr>
            <p:ph type="body" sz="quarter" idx="10"/>
          </p:nvPr>
        </p:nvSpPr>
        <p:spPr>
          <a:xfrm>
            <a:off x="135595" y="894310"/>
            <a:ext cx="8740141" cy="468166"/>
          </a:xfrm>
        </p:spPr>
        <p:txBody>
          <a:bodyPr/>
          <a:lstStyle/>
          <a:p>
            <a:r>
              <a:rPr lang="en-US" dirty="0"/>
              <a:t>Shutdown-Computer</a:t>
            </a:r>
          </a:p>
        </p:txBody>
      </p:sp>
    </p:spTree>
    <p:extLst>
      <p:ext uri="{BB962C8B-B14F-4D97-AF65-F5344CB8AC3E}">
        <p14:creationId xmlns:p14="http://schemas.microsoft.com/office/powerpoint/2010/main" val="125755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96" y="1673669"/>
            <a:ext cx="8847542" cy="1222505"/>
          </a:xfrm>
        </p:spPr>
        <p:txBody>
          <a:bodyPr/>
          <a:lstStyle/>
          <a:p>
            <a:r>
              <a:rPr lang="en-NZ" dirty="0" smtClean="0"/>
              <a:t>30 common tasks you perform using the GUI that you can do faster in Windows PowerShell</a:t>
            </a:r>
            <a:endParaRPr lang="en-US" dirty="0"/>
          </a:p>
        </p:txBody>
      </p:sp>
      <p:sp>
        <p:nvSpPr>
          <p:cNvPr id="3" name="Text Placeholder 2"/>
          <p:cNvSpPr>
            <a:spLocks noGrp="1"/>
          </p:cNvSpPr>
          <p:nvPr>
            <p:ph type="body" sz="quarter" idx="12"/>
          </p:nvPr>
        </p:nvSpPr>
        <p:spPr/>
        <p:txBody>
          <a:bodyPr/>
          <a:lstStyle/>
          <a:p>
            <a:r>
              <a:rPr lang="en-NZ" smtClean="0"/>
              <a:t>Orin Thomas</a:t>
            </a:r>
          </a:p>
          <a:p>
            <a:r>
              <a:rPr lang="en-NZ" smtClean="0"/>
              <a:t>@orinthomas</a:t>
            </a:r>
          </a:p>
          <a:p>
            <a:endParaRPr lang="en-US" dirty="0"/>
          </a:p>
        </p:txBody>
      </p:sp>
      <p:sp>
        <p:nvSpPr>
          <p:cNvPr id="4" name="Text Placeholder 3"/>
          <p:cNvSpPr>
            <a:spLocks noGrp="1"/>
          </p:cNvSpPr>
          <p:nvPr>
            <p:ph type="body" sz="quarter" idx="13"/>
          </p:nvPr>
        </p:nvSpPr>
        <p:spPr/>
        <p:txBody>
          <a:bodyPr/>
          <a:lstStyle/>
          <a:p>
            <a:r>
              <a:rPr lang="en-AU" smtClean="0"/>
              <a:t>DCI316</a:t>
            </a:r>
            <a:endParaRPr lang="en-US" dirty="0"/>
          </a:p>
        </p:txBody>
      </p:sp>
    </p:spTree>
    <p:extLst>
      <p:ext uri="{BB962C8B-B14F-4D97-AF65-F5344CB8AC3E}">
        <p14:creationId xmlns:p14="http://schemas.microsoft.com/office/powerpoint/2010/main" val="401411340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14: Domain Join</a:t>
            </a:r>
          </a:p>
        </p:txBody>
      </p:sp>
      <p:sp>
        <p:nvSpPr>
          <p:cNvPr id="5" name="Text Placeholder 4"/>
          <p:cNvSpPr>
            <a:spLocks noGrp="1"/>
          </p:cNvSpPr>
          <p:nvPr>
            <p:ph type="body" sz="quarter" idx="10"/>
          </p:nvPr>
        </p:nvSpPr>
        <p:spPr>
          <a:xfrm>
            <a:off x="135595" y="894310"/>
            <a:ext cx="8740141" cy="468166"/>
          </a:xfrm>
        </p:spPr>
        <p:txBody>
          <a:bodyPr/>
          <a:lstStyle/>
          <a:p>
            <a:r>
              <a:rPr lang="en-AU" dirty="0"/>
              <a:t>Add-Computer -</a:t>
            </a:r>
            <a:r>
              <a:rPr lang="en-AU" dirty="0" err="1"/>
              <a:t>DomainName</a:t>
            </a:r>
            <a:r>
              <a:rPr lang="en-AU" dirty="0"/>
              <a:t> </a:t>
            </a:r>
            <a:r>
              <a:rPr lang="en-AU" dirty="0" err="1"/>
              <a:t>adatum.internal</a:t>
            </a:r>
            <a:r>
              <a:rPr lang="en-AU" dirty="0"/>
              <a:t> </a:t>
            </a:r>
            <a:r>
              <a:rPr lang="en-US" dirty="0"/>
              <a:t> </a:t>
            </a:r>
          </a:p>
        </p:txBody>
      </p:sp>
    </p:spTree>
    <p:extLst>
      <p:ext uri="{BB962C8B-B14F-4D97-AF65-F5344CB8AC3E}">
        <p14:creationId xmlns:p14="http://schemas.microsoft.com/office/powerpoint/2010/main" val="390359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15: Add Roles and Features</a:t>
            </a:r>
          </a:p>
        </p:txBody>
      </p:sp>
      <p:sp>
        <p:nvSpPr>
          <p:cNvPr id="5" name="Text Placeholder 4"/>
          <p:cNvSpPr>
            <a:spLocks noGrp="1"/>
          </p:cNvSpPr>
          <p:nvPr>
            <p:ph type="body" sz="quarter" idx="10"/>
          </p:nvPr>
        </p:nvSpPr>
        <p:spPr>
          <a:xfrm>
            <a:off x="135595" y="894310"/>
            <a:ext cx="8740141" cy="1280696"/>
          </a:xfrm>
        </p:spPr>
        <p:txBody>
          <a:bodyPr/>
          <a:lstStyle/>
          <a:p>
            <a:r>
              <a:rPr lang="en-AU" dirty="0"/>
              <a:t>Install-</a:t>
            </a:r>
            <a:r>
              <a:rPr lang="en-AU" dirty="0" err="1"/>
              <a:t>WindowsFeature</a:t>
            </a:r>
            <a:r>
              <a:rPr lang="en-AU" dirty="0"/>
              <a:t> </a:t>
            </a:r>
          </a:p>
          <a:p>
            <a:r>
              <a:rPr lang="en-AU" dirty="0"/>
              <a:t>	-</a:t>
            </a:r>
            <a:r>
              <a:rPr lang="en-AU" dirty="0" err="1"/>
              <a:t>IncludeAllSubfeature</a:t>
            </a:r>
            <a:r>
              <a:rPr lang="en-AU" dirty="0"/>
              <a:t> </a:t>
            </a:r>
          </a:p>
          <a:p>
            <a:r>
              <a:rPr lang="en-AU" dirty="0"/>
              <a:t>	-</a:t>
            </a:r>
            <a:r>
              <a:rPr lang="en-AU" dirty="0" err="1"/>
              <a:t>IncludeManagementTools</a:t>
            </a:r>
            <a:r>
              <a:rPr lang="en-AU" dirty="0"/>
              <a:t> File-Services</a:t>
            </a:r>
          </a:p>
        </p:txBody>
      </p:sp>
    </p:spTree>
    <p:extLst>
      <p:ext uri="{BB962C8B-B14F-4D97-AF65-F5344CB8AC3E}">
        <p14:creationId xmlns:p14="http://schemas.microsoft.com/office/powerpoint/2010/main" val="203569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15a: .NET Framework</a:t>
            </a:r>
          </a:p>
        </p:txBody>
      </p:sp>
      <p:sp>
        <p:nvSpPr>
          <p:cNvPr id="5" name="Text Placeholder 4"/>
          <p:cNvSpPr>
            <a:spLocks noGrp="1"/>
          </p:cNvSpPr>
          <p:nvPr>
            <p:ph type="body" sz="quarter" idx="10"/>
          </p:nvPr>
        </p:nvSpPr>
        <p:spPr>
          <a:xfrm>
            <a:off x="135595" y="894310"/>
            <a:ext cx="8740141" cy="800564"/>
          </a:xfrm>
        </p:spPr>
        <p:txBody>
          <a:bodyPr/>
          <a:lstStyle/>
          <a:p>
            <a:r>
              <a:rPr lang="en-AU" dirty="0"/>
              <a:t>Install-</a:t>
            </a:r>
            <a:r>
              <a:rPr lang="en-AU" dirty="0" err="1"/>
              <a:t>WindowsFeature</a:t>
            </a:r>
            <a:r>
              <a:rPr lang="en-AU" dirty="0"/>
              <a:t> Net-Framework-Core -source d:\sources\sxs</a:t>
            </a:r>
            <a:endParaRPr lang="en-AU" sz="2000" dirty="0"/>
          </a:p>
        </p:txBody>
      </p:sp>
    </p:spTree>
    <p:extLst>
      <p:ext uri="{BB962C8B-B14F-4D97-AF65-F5344CB8AC3E}">
        <p14:creationId xmlns:p14="http://schemas.microsoft.com/office/powerpoint/2010/main" val="314411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Demo</a:t>
            </a:r>
            <a:endParaRPr lang="en-AU" dirty="0"/>
          </a:p>
        </p:txBody>
      </p:sp>
    </p:spTree>
    <p:extLst>
      <p:ext uri="{BB962C8B-B14F-4D97-AF65-F5344CB8AC3E}">
        <p14:creationId xmlns:p14="http://schemas.microsoft.com/office/powerpoint/2010/main" val="195105379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16: </a:t>
            </a:r>
            <a:r>
              <a:rPr lang="en-US" dirty="0"/>
              <a:t>Fix computer’s trust relationship</a:t>
            </a:r>
          </a:p>
        </p:txBody>
      </p:sp>
      <p:sp>
        <p:nvSpPr>
          <p:cNvPr id="5" name="Text Placeholder 4"/>
          <p:cNvSpPr>
            <a:spLocks noGrp="1"/>
          </p:cNvSpPr>
          <p:nvPr>
            <p:ph type="body" sz="quarter" idx="10"/>
          </p:nvPr>
        </p:nvSpPr>
        <p:spPr>
          <a:xfrm>
            <a:off x="135595" y="894310"/>
            <a:ext cx="8740141" cy="800564"/>
          </a:xfrm>
        </p:spPr>
        <p:txBody>
          <a:bodyPr/>
          <a:lstStyle/>
          <a:p>
            <a:r>
              <a:rPr lang="en-AU" dirty="0"/>
              <a:t>test-</a:t>
            </a:r>
            <a:r>
              <a:rPr lang="en-AU" dirty="0" err="1"/>
              <a:t>computersecurechannel</a:t>
            </a:r>
            <a:r>
              <a:rPr lang="en-AU" dirty="0"/>
              <a:t> -credential domain\admin -Repair</a:t>
            </a:r>
          </a:p>
        </p:txBody>
      </p:sp>
    </p:spTree>
    <p:extLst>
      <p:ext uri="{BB962C8B-B14F-4D97-AF65-F5344CB8AC3E}">
        <p14:creationId xmlns:p14="http://schemas.microsoft.com/office/powerpoint/2010/main" val="678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17: </a:t>
            </a:r>
            <a:r>
              <a:rPr lang="en-US" dirty="0"/>
              <a:t>Only for testing</a:t>
            </a:r>
          </a:p>
        </p:txBody>
      </p:sp>
      <p:sp>
        <p:nvSpPr>
          <p:cNvPr id="5" name="Text Placeholder 4"/>
          <p:cNvSpPr>
            <a:spLocks noGrp="1"/>
          </p:cNvSpPr>
          <p:nvPr>
            <p:ph type="body" sz="quarter" idx="10"/>
          </p:nvPr>
        </p:nvSpPr>
        <p:spPr>
          <a:xfrm>
            <a:off x="135595" y="894310"/>
            <a:ext cx="8740141" cy="807987"/>
          </a:xfrm>
        </p:spPr>
        <p:txBody>
          <a:bodyPr/>
          <a:lstStyle/>
          <a:p>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418959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18: </a:t>
            </a:r>
            <a:r>
              <a:rPr lang="en-US" dirty="0"/>
              <a:t>Add a firewall rule</a:t>
            </a:r>
          </a:p>
        </p:txBody>
      </p:sp>
      <p:sp>
        <p:nvSpPr>
          <p:cNvPr id="5" name="Text Placeholder 4"/>
          <p:cNvSpPr>
            <a:spLocks noGrp="1"/>
          </p:cNvSpPr>
          <p:nvPr>
            <p:ph type="body" sz="quarter" idx="10"/>
          </p:nvPr>
        </p:nvSpPr>
        <p:spPr>
          <a:xfrm>
            <a:off x="135595" y="894310"/>
            <a:ext cx="8740141" cy="2610291"/>
          </a:xfrm>
        </p:spPr>
        <p:txBody>
          <a:bodyPr/>
          <a:lstStyle/>
          <a:p>
            <a:r>
              <a:rPr lang="en-US" dirty="0"/>
              <a:t>New-</a:t>
            </a:r>
            <a:r>
              <a:rPr lang="en-US" dirty="0" err="1"/>
              <a:t>NetFirewallRule</a:t>
            </a:r>
            <a:r>
              <a:rPr lang="en-US" dirty="0"/>
              <a:t> -</a:t>
            </a:r>
            <a:r>
              <a:rPr lang="en-US" dirty="0" err="1"/>
              <a:t>DisplayName</a:t>
            </a:r>
            <a:r>
              <a:rPr lang="en-US" dirty="0"/>
              <a:t> “Allow Inbound Port 80" -Direction Inbound –</a:t>
            </a:r>
            <a:r>
              <a:rPr lang="en-US" dirty="0" err="1"/>
              <a:t>LocalPort</a:t>
            </a:r>
            <a:r>
              <a:rPr lang="en-US" dirty="0"/>
              <a:t> 80 -Protocol TCP -Action Allow</a:t>
            </a:r>
          </a:p>
          <a:p>
            <a:endParaRPr lang="en-US" dirty="0"/>
          </a:p>
          <a:p>
            <a:r>
              <a:rPr lang="en-US" dirty="0"/>
              <a:t>New-</a:t>
            </a:r>
            <a:r>
              <a:rPr lang="en-US" dirty="0" err="1"/>
              <a:t>NetFirewallRule</a:t>
            </a:r>
            <a:r>
              <a:rPr lang="en-US" dirty="0"/>
              <a:t> -</a:t>
            </a:r>
            <a:r>
              <a:rPr lang="en-US" dirty="0" err="1"/>
              <a:t>DisplayName</a:t>
            </a:r>
            <a:r>
              <a:rPr lang="en-US" dirty="0"/>
              <a:t> "Block Outbound Port 80" -Direction Outbound –</a:t>
            </a:r>
            <a:r>
              <a:rPr lang="en-US" dirty="0" err="1"/>
              <a:t>LocalPort</a:t>
            </a:r>
            <a:r>
              <a:rPr lang="en-US" dirty="0"/>
              <a:t> 80 -Protocol TCP -Action Block</a:t>
            </a:r>
          </a:p>
        </p:txBody>
      </p:sp>
    </p:spTree>
    <p:extLst>
      <p:ext uri="{BB962C8B-B14F-4D97-AF65-F5344CB8AC3E}">
        <p14:creationId xmlns:p14="http://schemas.microsoft.com/office/powerpoint/2010/main" val="319262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Virtual Machines</a:t>
            </a:r>
            <a:endParaRPr lang="en-AU" dirty="0"/>
          </a:p>
        </p:txBody>
      </p:sp>
    </p:spTree>
    <p:extLst>
      <p:ext uri="{BB962C8B-B14F-4D97-AF65-F5344CB8AC3E}">
        <p14:creationId xmlns:p14="http://schemas.microsoft.com/office/powerpoint/2010/main" val="400470216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19: Create a VM</a:t>
            </a:r>
          </a:p>
        </p:txBody>
      </p:sp>
      <p:sp>
        <p:nvSpPr>
          <p:cNvPr id="5" name="Text Placeholder 4"/>
          <p:cNvSpPr>
            <a:spLocks noGrp="1"/>
          </p:cNvSpPr>
          <p:nvPr>
            <p:ph type="body" sz="quarter" idx="10"/>
          </p:nvPr>
        </p:nvSpPr>
        <p:spPr>
          <a:xfrm>
            <a:off x="135595" y="894310"/>
            <a:ext cx="8740141" cy="1280696"/>
          </a:xfrm>
        </p:spPr>
        <p:txBody>
          <a:bodyPr/>
          <a:lstStyle/>
          <a:p>
            <a:r>
              <a:rPr lang="en-AU" dirty="0"/>
              <a:t>New-VM -</a:t>
            </a:r>
            <a:r>
              <a:rPr lang="en-AU" dirty="0" err="1"/>
              <a:t>MemoryStartupBytes</a:t>
            </a:r>
            <a:r>
              <a:rPr lang="en-AU" dirty="0"/>
              <a:t> 2048MB -Name </a:t>
            </a:r>
            <a:r>
              <a:rPr lang="en-AU" dirty="0" smtClean="0"/>
              <a:t>SYD-VM </a:t>
            </a:r>
            <a:endParaRPr lang="en-AU" dirty="0"/>
          </a:p>
          <a:p>
            <a:r>
              <a:rPr lang="en-AU" dirty="0"/>
              <a:t>	-Path "d</a:t>
            </a:r>
            <a:r>
              <a:rPr lang="en-AU" dirty="0" smtClean="0"/>
              <a:t>:\SYD-VM</a:t>
            </a:r>
            <a:r>
              <a:rPr lang="en-AU" dirty="0"/>
              <a:t>" </a:t>
            </a:r>
          </a:p>
          <a:p>
            <a:r>
              <a:rPr lang="en-AU" dirty="0"/>
              <a:t>	-</a:t>
            </a:r>
            <a:r>
              <a:rPr lang="en-AU" dirty="0" err="1"/>
              <a:t>VHDPath</a:t>
            </a:r>
            <a:r>
              <a:rPr lang="en-AU" dirty="0"/>
              <a:t>  "d</a:t>
            </a:r>
            <a:r>
              <a:rPr lang="en-AU" dirty="0" smtClean="0"/>
              <a:t>:\SYD-VM\prep-disk.vhdx</a:t>
            </a:r>
            <a:r>
              <a:rPr lang="en-AU" dirty="0"/>
              <a:t>"</a:t>
            </a:r>
          </a:p>
        </p:txBody>
      </p:sp>
    </p:spTree>
    <p:extLst>
      <p:ext uri="{BB962C8B-B14F-4D97-AF65-F5344CB8AC3E}">
        <p14:creationId xmlns:p14="http://schemas.microsoft.com/office/powerpoint/2010/main" val="277157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20: Assign VM Network</a:t>
            </a:r>
          </a:p>
        </p:txBody>
      </p:sp>
      <p:sp>
        <p:nvSpPr>
          <p:cNvPr id="5" name="Text Placeholder 4"/>
          <p:cNvSpPr>
            <a:spLocks noGrp="1"/>
          </p:cNvSpPr>
          <p:nvPr>
            <p:ph type="body" sz="quarter" idx="10"/>
          </p:nvPr>
        </p:nvSpPr>
        <p:spPr>
          <a:xfrm>
            <a:off x="135595" y="894310"/>
            <a:ext cx="8740141" cy="1132963"/>
          </a:xfrm>
        </p:spPr>
        <p:txBody>
          <a:bodyPr/>
          <a:lstStyle/>
          <a:p>
            <a:r>
              <a:rPr lang="en-AU" dirty="0"/>
              <a:t>GET-VM –name </a:t>
            </a:r>
            <a:r>
              <a:rPr lang="en-AU" dirty="0" smtClean="0"/>
              <a:t>SYD* </a:t>
            </a:r>
            <a:r>
              <a:rPr lang="en-AU" dirty="0"/>
              <a:t>| GET-</a:t>
            </a:r>
            <a:r>
              <a:rPr lang="en-AU" dirty="0" err="1"/>
              <a:t>VMNetworkAdapter</a:t>
            </a:r>
            <a:r>
              <a:rPr lang="en-AU" dirty="0"/>
              <a:t> | Connect-</a:t>
            </a:r>
            <a:r>
              <a:rPr lang="en-AU" dirty="0" err="1"/>
              <a:t>VMNetworkAdapter</a:t>
            </a:r>
            <a:r>
              <a:rPr lang="en-AU" dirty="0"/>
              <a:t> –</a:t>
            </a:r>
            <a:r>
              <a:rPr lang="en-AU" dirty="0" err="1"/>
              <a:t>Switchname</a:t>
            </a:r>
            <a:r>
              <a:rPr lang="en-AU" dirty="0"/>
              <a:t> ‘Private Network’ </a:t>
            </a:r>
          </a:p>
        </p:txBody>
      </p:sp>
    </p:spTree>
    <p:extLst>
      <p:ext uri="{BB962C8B-B14F-4D97-AF65-F5344CB8AC3E}">
        <p14:creationId xmlns:p14="http://schemas.microsoft.com/office/powerpoint/2010/main" val="18401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administrators </a:t>
            </a:r>
            <a:br>
              <a:rPr lang="en-US" dirty="0" smtClean="0"/>
            </a:br>
            <a:r>
              <a:rPr lang="en-US" dirty="0" smtClean="0"/>
              <a:t>are creatures of habit</a:t>
            </a:r>
            <a:endParaRPr lang="en-AU" dirty="0"/>
          </a:p>
        </p:txBody>
      </p:sp>
    </p:spTree>
    <p:extLst>
      <p:ext uri="{BB962C8B-B14F-4D97-AF65-F5344CB8AC3E}">
        <p14:creationId xmlns:p14="http://schemas.microsoft.com/office/powerpoint/2010/main" val="276290713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21: Checkpoint VMs</a:t>
            </a:r>
          </a:p>
        </p:txBody>
      </p:sp>
      <p:sp>
        <p:nvSpPr>
          <p:cNvPr id="5" name="Text Placeholder 4"/>
          <p:cNvSpPr>
            <a:spLocks noGrp="1"/>
          </p:cNvSpPr>
          <p:nvPr>
            <p:ph type="body" sz="quarter" idx="10"/>
          </p:nvPr>
        </p:nvSpPr>
        <p:spPr>
          <a:xfrm>
            <a:off x="135595" y="894310"/>
            <a:ext cx="8740141" cy="468166"/>
          </a:xfrm>
        </p:spPr>
        <p:txBody>
          <a:bodyPr/>
          <a:lstStyle/>
          <a:p>
            <a:r>
              <a:rPr lang="en-US" dirty="0"/>
              <a:t>Get-VM | </a:t>
            </a:r>
            <a:r>
              <a:rPr lang="en-US" dirty="0" err="1"/>
              <a:t>CheckPoint</a:t>
            </a:r>
            <a:r>
              <a:rPr lang="en-US" dirty="0"/>
              <a:t>-VM</a:t>
            </a:r>
          </a:p>
        </p:txBody>
      </p:sp>
    </p:spTree>
    <p:extLst>
      <p:ext uri="{BB962C8B-B14F-4D97-AF65-F5344CB8AC3E}">
        <p14:creationId xmlns:p14="http://schemas.microsoft.com/office/powerpoint/2010/main" val="211199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Demo</a:t>
            </a:r>
            <a:endParaRPr lang="en-AU" dirty="0"/>
          </a:p>
        </p:txBody>
      </p:sp>
    </p:spTree>
    <p:extLst>
      <p:ext uri="{BB962C8B-B14F-4D97-AF65-F5344CB8AC3E}">
        <p14:creationId xmlns:p14="http://schemas.microsoft.com/office/powerpoint/2010/main" val="86376502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22: Password Reset</a:t>
            </a:r>
          </a:p>
        </p:txBody>
      </p:sp>
      <p:sp>
        <p:nvSpPr>
          <p:cNvPr id="5" name="Text Placeholder 4"/>
          <p:cNvSpPr>
            <a:spLocks noGrp="1"/>
          </p:cNvSpPr>
          <p:nvPr>
            <p:ph type="body" sz="quarter" idx="10"/>
          </p:nvPr>
        </p:nvSpPr>
        <p:spPr>
          <a:xfrm>
            <a:off x="135595" y="894310"/>
            <a:ext cx="8740141" cy="3570553"/>
          </a:xfrm>
        </p:spPr>
        <p:txBody>
          <a:bodyPr/>
          <a:lstStyle/>
          <a:p>
            <a:r>
              <a:rPr lang="en-AU" dirty="0"/>
              <a:t>$</a:t>
            </a:r>
            <a:r>
              <a:rPr lang="en-AU" dirty="0" err="1"/>
              <a:t>newpwd</a:t>
            </a:r>
            <a:r>
              <a:rPr lang="en-AU" dirty="0"/>
              <a:t> = </a:t>
            </a:r>
            <a:r>
              <a:rPr lang="en-AU" dirty="0" err="1"/>
              <a:t>ConvertTo-SecureString</a:t>
            </a:r>
            <a:r>
              <a:rPr lang="en-AU" dirty="0"/>
              <a:t> -String "P@ssw0rd" -</a:t>
            </a:r>
            <a:r>
              <a:rPr lang="en-AU" dirty="0" err="1"/>
              <a:t>AsPlainText</a:t>
            </a:r>
            <a:r>
              <a:rPr lang="en-AU" dirty="0"/>
              <a:t> –Force</a:t>
            </a:r>
          </a:p>
          <a:p>
            <a:endParaRPr lang="en-AU" dirty="0"/>
          </a:p>
          <a:p>
            <a:r>
              <a:rPr lang="en-AU" dirty="0"/>
              <a:t>Set-</a:t>
            </a:r>
            <a:r>
              <a:rPr lang="en-AU" dirty="0" err="1"/>
              <a:t>ADAccountPassword</a:t>
            </a:r>
            <a:r>
              <a:rPr lang="en-AU" dirty="0"/>
              <a:t> Optimus </a:t>
            </a:r>
          </a:p>
          <a:p>
            <a:r>
              <a:rPr lang="en-AU" dirty="0"/>
              <a:t>	-</a:t>
            </a:r>
            <a:r>
              <a:rPr lang="en-AU" dirty="0" err="1"/>
              <a:t>NewPassword</a:t>
            </a:r>
            <a:r>
              <a:rPr lang="en-AU" dirty="0"/>
              <a:t> $</a:t>
            </a:r>
            <a:r>
              <a:rPr lang="en-AU" dirty="0" err="1"/>
              <a:t>newpwd</a:t>
            </a:r>
            <a:r>
              <a:rPr lang="en-AU" dirty="0"/>
              <a:t> –Reset</a:t>
            </a:r>
          </a:p>
          <a:p>
            <a:endParaRPr lang="en-AU" dirty="0"/>
          </a:p>
          <a:p>
            <a:r>
              <a:rPr lang="en-AU" dirty="0"/>
              <a:t>Set-</a:t>
            </a:r>
            <a:r>
              <a:rPr lang="en-AU" dirty="0" err="1"/>
              <a:t>ADAccountPassword</a:t>
            </a:r>
            <a:r>
              <a:rPr lang="en-AU" dirty="0"/>
              <a:t> Optimus </a:t>
            </a:r>
          </a:p>
          <a:p>
            <a:r>
              <a:rPr lang="en-AU" dirty="0"/>
              <a:t>	-</a:t>
            </a:r>
            <a:r>
              <a:rPr lang="en-AU" dirty="0" err="1"/>
              <a:t>NewPassword</a:t>
            </a:r>
            <a:r>
              <a:rPr lang="en-AU" dirty="0"/>
              <a:t> $</a:t>
            </a:r>
            <a:r>
              <a:rPr lang="en-AU" dirty="0" err="1"/>
              <a:t>newpwd</a:t>
            </a:r>
            <a:r>
              <a:rPr lang="en-AU" dirty="0"/>
              <a:t> -Reset -</a:t>
            </a:r>
            <a:r>
              <a:rPr lang="en-AU" dirty="0" err="1"/>
              <a:t>PassThru</a:t>
            </a:r>
            <a:r>
              <a:rPr lang="en-AU" dirty="0"/>
              <a:t> | Set-</a:t>
            </a:r>
            <a:r>
              <a:rPr lang="en-AU" dirty="0" err="1"/>
              <a:t>ADuser</a:t>
            </a:r>
            <a:r>
              <a:rPr lang="en-AU" dirty="0"/>
              <a:t> -</a:t>
            </a:r>
            <a:r>
              <a:rPr lang="en-AU" dirty="0" err="1"/>
              <a:t>ChangePasswordAtLogon</a:t>
            </a:r>
            <a:r>
              <a:rPr lang="en-AU" dirty="0"/>
              <a:t> $True</a:t>
            </a:r>
            <a:endParaRPr lang="en-US" dirty="0"/>
          </a:p>
        </p:txBody>
      </p:sp>
    </p:spTree>
    <p:extLst>
      <p:ext uri="{BB962C8B-B14F-4D97-AF65-F5344CB8AC3E}">
        <p14:creationId xmlns:p14="http://schemas.microsoft.com/office/powerpoint/2010/main" val="316185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23: Locate FSMO Roles</a:t>
            </a:r>
          </a:p>
        </p:txBody>
      </p:sp>
      <p:sp>
        <p:nvSpPr>
          <p:cNvPr id="5" name="Text Placeholder 4"/>
          <p:cNvSpPr>
            <a:spLocks noGrp="1"/>
          </p:cNvSpPr>
          <p:nvPr>
            <p:ph type="body" sz="quarter" idx="10"/>
          </p:nvPr>
        </p:nvSpPr>
        <p:spPr>
          <a:xfrm>
            <a:off x="135595" y="894310"/>
            <a:ext cx="8740141" cy="2093226"/>
          </a:xfrm>
        </p:spPr>
        <p:txBody>
          <a:bodyPr/>
          <a:lstStyle/>
          <a:p>
            <a:r>
              <a:rPr lang="en-US" dirty="0"/>
              <a:t>Get-</a:t>
            </a:r>
            <a:r>
              <a:rPr lang="en-US" dirty="0" err="1"/>
              <a:t>ADForest</a:t>
            </a:r>
            <a:r>
              <a:rPr lang="en-US" dirty="0"/>
              <a:t> adatum.com | FT </a:t>
            </a:r>
            <a:r>
              <a:rPr lang="en-US" dirty="0" err="1"/>
              <a:t>SchemaMaster</a:t>
            </a:r>
            <a:endParaRPr lang="en-US" dirty="0"/>
          </a:p>
          <a:p>
            <a:r>
              <a:rPr lang="en-US" dirty="0"/>
              <a:t>Get-</a:t>
            </a:r>
            <a:r>
              <a:rPr lang="en-US" dirty="0" err="1"/>
              <a:t>ADForest</a:t>
            </a:r>
            <a:r>
              <a:rPr lang="en-US" dirty="0"/>
              <a:t> adatum.com | FT </a:t>
            </a:r>
            <a:r>
              <a:rPr lang="en-US" dirty="0" err="1"/>
              <a:t>DomainNamingMaster</a:t>
            </a:r>
            <a:endParaRPr lang="en-US" dirty="0"/>
          </a:p>
          <a:p>
            <a:r>
              <a:rPr lang="en-US" dirty="0"/>
              <a:t>Get-</a:t>
            </a:r>
            <a:r>
              <a:rPr lang="en-US" dirty="0" err="1"/>
              <a:t>ADDomain</a:t>
            </a:r>
            <a:r>
              <a:rPr lang="en-US" dirty="0"/>
              <a:t> adatum.com | FT </a:t>
            </a:r>
            <a:r>
              <a:rPr lang="en-US" dirty="0" err="1"/>
              <a:t>PDCEmulator</a:t>
            </a:r>
            <a:endParaRPr lang="en-US" dirty="0"/>
          </a:p>
          <a:p>
            <a:r>
              <a:rPr lang="en-US" dirty="0"/>
              <a:t>Get-</a:t>
            </a:r>
            <a:r>
              <a:rPr lang="en-US" dirty="0" err="1"/>
              <a:t>ADDomain</a:t>
            </a:r>
            <a:r>
              <a:rPr lang="en-US" dirty="0"/>
              <a:t> adatum.com | FT </a:t>
            </a:r>
            <a:r>
              <a:rPr lang="en-US" dirty="0" err="1"/>
              <a:t>InfrastructureMaster</a:t>
            </a:r>
            <a:endParaRPr lang="en-US" dirty="0"/>
          </a:p>
          <a:p>
            <a:r>
              <a:rPr lang="en-US" dirty="0"/>
              <a:t>Get-</a:t>
            </a:r>
            <a:r>
              <a:rPr lang="en-US" dirty="0" err="1"/>
              <a:t>ADDomain</a:t>
            </a:r>
            <a:r>
              <a:rPr lang="en-US" dirty="0"/>
              <a:t> adatum.com | FT </a:t>
            </a:r>
            <a:r>
              <a:rPr lang="en-US" dirty="0" err="1"/>
              <a:t>RIDMaster</a:t>
            </a:r>
            <a:endParaRPr lang="en-US" dirty="0"/>
          </a:p>
        </p:txBody>
      </p:sp>
    </p:spTree>
    <p:extLst>
      <p:ext uri="{BB962C8B-B14F-4D97-AF65-F5344CB8AC3E}">
        <p14:creationId xmlns:p14="http://schemas.microsoft.com/office/powerpoint/2010/main" val="388341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24: Seize FSMO Roles</a:t>
            </a:r>
          </a:p>
        </p:txBody>
      </p:sp>
      <p:sp>
        <p:nvSpPr>
          <p:cNvPr id="5" name="Text Placeholder 4"/>
          <p:cNvSpPr>
            <a:spLocks noGrp="1"/>
          </p:cNvSpPr>
          <p:nvPr>
            <p:ph type="body" sz="quarter" idx="10"/>
          </p:nvPr>
        </p:nvSpPr>
        <p:spPr>
          <a:xfrm>
            <a:off x="135595" y="894310"/>
            <a:ext cx="8740141" cy="1613095"/>
          </a:xfrm>
        </p:spPr>
        <p:txBody>
          <a:bodyPr/>
          <a:lstStyle/>
          <a:p>
            <a:r>
              <a:rPr lang="en-US" dirty="0"/>
              <a:t>Move-</a:t>
            </a:r>
            <a:r>
              <a:rPr lang="en-US" dirty="0" err="1"/>
              <a:t>ADDirectoryServerOperationMasterRole</a:t>
            </a:r>
            <a:r>
              <a:rPr lang="en-US" dirty="0"/>
              <a:t> </a:t>
            </a:r>
          </a:p>
          <a:p>
            <a:r>
              <a:rPr lang="en-US" dirty="0"/>
              <a:t>	-Identity NEW-DC -</a:t>
            </a:r>
            <a:r>
              <a:rPr lang="en-US" dirty="0" err="1"/>
              <a:t>OperationMasterRole</a:t>
            </a:r>
            <a:r>
              <a:rPr lang="en-US" dirty="0"/>
              <a:t> 	</a:t>
            </a:r>
            <a:r>
              <a:rPr lang="en-US" dirty="0" err="1"/>
              <a:t>RIDMaster,InfrastructureMaster</a:t>
            </a:r>
            <a:r>
              <a:rPr lang="en-US" dirty="0"/>
              <a:t>,</a:t>
            </a:r>
          </a:p>
          <a:p>
            <a:r>
              <a:rPr lang="en-US" dirty="0"/>
              <a:t>	</a:t>
            </a:r>
            <a:r>
              <a:rPr lang="en-US" dirty="0" err="1"/>
              <a:t>DomainNamingMaster</a:t>
            </a:r>
            <a:r>
              <a:rPr lang="en-US" dirty="0"/>
              <a:t> -Force</a:t>
            </a:r>
          </a:p>
        </p:txBody>
      </p:sp>
    </p:spTree>
    <p:extLst>
      <p:ext uri="{BB962C8B-B14F-4D97-AF65-F5344CB8AC3E}">
        <p14:creationId xmlns:p14="http://schemas.microsoft.com/office/powerpoint/2010/main" val="202585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25: Enable Remote Desktop</a:t>
            </a:r>
          </a:p>
        </p:txBody>
      </p:sp>
      <p:sp>
        <p:nvSpPr>
          <p:cNvPr id="5" name="Text Placeholder 4"/>
          <p:cNvSpPr>
            <a:spLocks noGrp="1"/>
          </p:cNvSpPr>
          <p:nvPr>
            <p:ph type="body" sz="quarter" idx="10"/>
          </p:nvPr>
        </p:nvSpPr>
        <p:spPr>
          <a:xfrm>
            <a:off x="135595" y="894310"/>
            <a:ext cx="8740141" cy="2277892"/>
          </a:xfrm>
        </p:spPr>
        <p:txBody>
          <a:bodyPr/>
          <a:lstStyle/>
          <a:p>
            <a:r>
              <a:rPr lang="en-AU" dirty="0"/>
              <a:t>set-</a:t>
            </a:r>
            <a:r>
              <a:rPr lang="en-AU" dirty="0" err="1"/>
              <a:t>ItemProperty</a:t>
            </a:r>
            <a:r>
              <a:rPr lang="en-AU" dirty="0"/>
              <a:t> -Path 'HKLM:\System\</a:t>
            </a:r>
            <a:r>
              <a:rPr lang="en-AU" dirty="0" err="1"/>
              <a:t>CurrentControlSet</a:t>
            </a:r>
            <a:r>
              <a:rPr lang="en-AU" dirty="0"/>
              <a:t>\Control\Terminal Server'-name "</a:t>
            </a:r>
            <a:r>
              <a:rPr lang="en-AU" dirty="0" err="1"/>
              <a:t>fDenyTSConnections</a:t>
            </a:r>
            <a:r>
              <a:rPr lang="en-AU" dirty="0"/>
              <a:t>" -Value 0</a:t>
            </a:r>
          </a:p>
          <a:p>
            <a:endParaRPr lang="en-AU" dirty="0"/>
          </a:p>
          <a:p>
            <a:r>
              <a:rPr lang="en-US" dirty="0"/>
              <a:t>Enable-</a:t>
            </a:r>
            <a:r>
              <a:rPr lang="en-US" dirty="0" err="1"/>
              <a:t>NetFirewallRule</a:t>
            </a:r>
            <a:r>
              <a:rPr lang="en-US" dirty="0"/>
              <a:t> -</a:t>
            </a:r>
            <a:r>
              <a:rPr lang="en-US" dirty="0" err="1"/>
              <a:t>DisplayGroup</a:t>
            </a:r>
            <a:r>
              <a:rPr lang="en-US" dirty="0"/>
              <a:t> "Remote Desktop"</a:t>
            </a:r>
          </a:p>
        </p:txBody>
      </p:sp>
    </p:spTree>
    <p:extLst>
      <p:ext uri="{BB962C8B-B14F-4D97-AF65-F5344CB8AC3E}">
        <p14:creationId xmlns:p14="http://schemas.microsoft.com/office/powerpoint/2010/main" val="50841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Demo</a:t>
            </a:r>
            <a:endParaRPr lang="en-AU" dirty="0"/>
          </a:p>
        </p:txBody>
      </p:sp>
    </p:spTree>
    <p:extLst>
      <p:ext uri="{BB962C8B-B14F-4D97-AF65-F5344CB8AC3E}">
        <p14:creationId xmlns:p14="http://schemas.microsoft.com/office/powerpoint/2010/main" val="366999557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26: Check Updates</a:t>
            </a:r>
          </a:p>
        </p:txBody>
      </p:sp>
      <p:sp>
        <p:nvSpPr>
          <p:cNvPr id="5" name="Text Placeholder 4"/>
          <p:cNvSpPr>
            <a:spLocks noGrp="1"/>
          </p:cNvSpPr>
          <p:nvPr>
            <p:ph type="body" sz="quarter" idx="10"/>
          </p:nvPr>
        </p:nvSpPr>
        <p:spPr>
          <a:xfrm>
            <a:off x="135595" y="894310"/>
            <a:ext cx="8740141" cy="468166"/>
          </a:xfrm>
        </p:spPr>
        <p:txBody>
          <a:bodyPr/>
          <a:lstStyle/>
          <a:p>
            <a:r>
              <a:rPr lang="en-US" dirty="0"/>
              <a:t>Get-Hotfix</a:t>
            </a:r>
          </a:p>
        </p:txBody>
      </p:sp>
    </p:spTree>
    <p:extLst>
      <p:ext uri="{BB962C8B-B14F-4D97-AF65-F5344CB8AC3E}">
        <p14:creationId xmlns:p14="http://schemas.microsoft.com/office/powerpoint/2010/main" val="200680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27: Date and </a:t>
            </a:r>
            <a:r>
              <a:rPr lang="en-US" dirty="0" err="1"/>
              <a:t>Timezone</a:t>
            </a:r>
            <a:endParaRPr lang="en-US" dirty="0"/>
          </a:p>
        </p:txBody>
      </p:sp>
      <p:sp>
        <p:nvSpPr>
          <p:cNvPr id="5" name="Text Placeholder 4"/>
          <p:cNvSpPr>
            <a:spLocks noGrp="1"/>
          </p:cNvSpPr>
          <p:nvPr>
            <p:ph type="body" sz="quarter" idx="10"/>
          </p:nvPr>
        </p:nvSpPr>
        <p:spPr>
          <a:xfrm>
            <a:off x="135595" y="894310"/>
            <a:ext cx="8740141" cy="2093226"/>
          </a:xfrm>
        </p:spPr>
        <p:txBody>
          <a:bodyPr/>
          <a:lstStyle/>
          <a:p>
            <a:r>
              <a:rPr lang="en-AU" dirty="0"/>
              <a:t>Set-date "12/12/2014 10:30 PM“</a:t>
            </a:r>
          </a:p>
          <a:p>
            <a:endParaRPr lang="en-AU" dirty="0"/>
          </a:p>
          <a:p>
            <a:r>
              <a:rPr lang="en-AU" dirty="0"/>
              <a:t>(Get-</a:t>
            </a:r>
            <a:r>
              <a:rPr lang="en-AU" dirty="0" err="1"/>
              <a:t>WmiObject</a:t>
            </a:r>
            <a:r>
              <a:rPr lang="en-AU" dirty="0"/>
              <a:t> win32_timezone).caption</a:t>
            </a:r>
          </a:p>
          <a:p>
            <a:endParaRPr lang="en-AU" dirty="0"/>
          </a:p>
          <a:p>
            <a:r>
              <a:rPr lang="en-AU" dirty="0"/>
              <a:t>TZUTIL /s </a:t>
            </a:r>
            <a:r>
              <a:rPr lang="en-AU" dirty="0" smtClean="0"/>
              <a:t>“AUS Eastern Standard Time"</a:t>
            </a:r>
            <a:endParaRPr lang="en-AU" dirty="0"/>
          </a:p>
        </p:txBody>
      </p:sp>
    </p:spTree>
    <p:extLst>
      <p:ext uri="{BB962C8B-B14F-4D97-AF65-F5344CB8AC3E}">
        <p14:creationId xmlns:p14="http://schemas.microsoft.com/office/powerpoint/2010/main" val="38580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Demo</a:t>
            </a:r>
            <a:endParaRPr lang="en-AU" dirty="0"/>
          </a:p>
        </p:txBody>
      </p:sp>
    </p:spTree>
    <p:extLst>
      <p:ext uri="{BB962C8B-B14F-4D97-AF65-F5344CB8AC3E}">
        <p14:creationId xmlns:p14="http://schemas.microsoft.com/office/powerpoint/2010/main" val="36338022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79170" y="1503130"/>
            <a:ext cx="7785660" cy="2844201"/>
          </a:xfrm>
        </p:spPr>
        <p:txBody>
          <a:bodyPr/>
          <a:lstStyle/>
          <a:p>
            <a:r>
              <a:rPr lang="en-AU" dirty="0"/>
              <a:t>We learn how to do things </a:t>
            </a:r>
            <a:br>
              <a:rPr lang="en-AU" dirty="0"/>
            </a:br>
            <a:r>
              <a:rPr lang="en-AU" dirty="0"/>
              <a:t>a convenient way </a:t>
            </a:r>
            <a:br>
              <a:rPr lang="en-AU" dirty="0"/>
            </a:br>
            <a:r>
              <a:rPr lang="en-AU" dirty="0"/>
              <a:t>… </a:t>
            </a:r>
            <a:r>
              <a:rPr lang="en-AU" dirty="0" smtClean="0"/>
              <a:t>and </a:t>
            </a:r>
            <a:r>
              <a:rPr lang="en-AU" dirty="0"/>
              <a:t>then we </a:t>
            </a:r>
            <a:br>
              <a:rPr lang="en-AU" dirty="0"/>
            </a:br>
            <a:r>
              <a:rPr lang="en-AU" dirty="0"/>
              <a:t>keep doing it that way.</a:t>
            </a:r>
          </a:p>
        </p:txBody>
      </p:sp>
    </p:spTree>
    <p:extLst>
      <p:ext uri="{BB962C8B-B14F-4D97-AF65-F5344CB8AC3E}">
        <p14:creationId xmlns:p14="http://schemas.microsoft.com/office/powerpoint/2010/main" val="170802693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28: Password Never Expires</a:t>
            </a:r>
          </a:p>
        </p:txBody>
      </p:sp>
      <p:sp>
        <p:nvSpPr>
          <p:cNvPr id="5" name="Text Placeholder 4"/>
          <p:cNvSpPr>
            <a:spLocks noGrp="1"/>
          </p:cNvSpPr>
          <p:nvPr>
            <p:ph type="body" sz="quarter" idx="10"/>
          </p:nvPr>
        </p:nvSpPr>
        <p:spPr>
          <a:xfrm>
            <a:off x="135595" y="894310"/>
            <a:ext cx="8740141" cy="874431"/>
          </a:xfrm>
        </p:spPr>
        <p:txBody>
          <a:bodyPr/>
          <a:lstStyle/>
          <a:p>
            <a:r>
              <a:rPr lang="en-US" dirty="0"/>
              <a:t>Search-</a:t>
            </a:r>
            <a:r>
              <a:rPr lang="en-US" dirty="0" err="1"/>
              <a:t>ADAccount</a:t>
            </a:r>
            <a:r>
              <a:rPr lang="en-US" dirty="0"/>
              <a:t> –</a:t>
            </a:r>
            <a:r>
              <a:rPr lang="en-US" dirty="0" err="1"/>
              <a:t>PasswordNeverExpires</a:t>
            </a:r>
            <a:r>
              <a:rPr lang="en-US" dirty="0"/>
              <a:t> </a:t>
            </a:r>
          </a:p>
          <a:p>
            <a:r>
              <a:rPr lang="en-US" dirty="0"/>
              <a:t>| out-</a:t>
            </a:r>
            <a:r>
              <a:rPr lang="en-US" dirty="0" err="1"/>
              <a:t>gridview</a:t>
            </a:r>
            <a:r>
              <a:rPr lang="en-US" dirty="0"/>
              <a:t> </a:t>
            </a:r>
          </a:p>
        </p:txBody>
      </p:sp>
    </p:spTree>
    <p:extLst>
      <p:ext uri="{BB962C8B-B14F-4D97-AF65-F5344CB8AC3E}">
        <p14:creationId xmlns:p14="http://schemas.microsoft.com/office/powerpoint/2010/main" val="33812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29: Inactive Accounts</a:t>
            </a:r>
          </a:p>
        </p:txBody>
      </p:sp>
      <p:sp>
        <p:nvSpPr>
          <p:cNvPr id="5" name="Text Placeholder 4"/>
          <p:cNvSpPr>
            <a:spLocks noGrp="1"/>
          </p:cNvSpPr>
          <p:nvPr>
            <p:ph type="body" sz="quarter" idx="10"/>
          </p:nvPr>
        </p:nvSpPr>
        <p:spPr>
          <a:xfrm>
            <a:off x="135595" y="894310"/>
            <a:ext cx="8740141" cy="807987"/>
          </a:xfrm>
        </p:spPr>
        <p:txBody>
          <a:bodyPr/>
          <a:lstStyle/>
          <a:p>
            <a:r>
              <a:rPr lang="en-US" dirty="0"/>
              <a:t>Search-</a:t>
            </a:r>
            <a:r>
              <a:rPr lang="en-US" dirty="0" err="1"/>
              <a:t>AdAccount</a:t>
            </a:r>
            <a:r>
              <a:rPr lang="en-US" dirty="0"/>
              <a:t> –</a:t>
            </a:r>
            <a:r>
              <a:rPr lang="en-US" dirty="0" err="1"/>
              <a:t>accountinactive</a:t>
            </a:r>
            <a:r>
              <a:rPr lang="en-US" dirty="0"/>
              <a:t> –timespan 90.00:00:00 | out-</a:t>
            </a:r>
            <a:r>
              <a:rPr lang="en-US" dirty="0" err="1"/>
              <a:t>gridview</a:t>
            </a:r>
            <a:endParaRPr lang="en-US" dirty="0"/>
          </a:p>
        </p:txBody>
      </p:sp>
    </p:spTree>
    <p:extLst>
      <p:ext uri="{BB962C8B-B14F-4D97-AF65-F5344CB8AC3E}">
        <p14:creationId xmlns:p14="http://schemas.microsoft.com/office/powerpoint/2010/main" val="275645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30: Locked Out and Disabled accounts</a:t>
            </a:r>
          </a:p>
        </p:txBody>
      </p:sp>
      <p:sp>
        <p:nvSpPr>
          <p:cNvPr id="5" name="Text Placeholder 4"/>
          <p:cNvSpPr>
            <a:spLocks noGrp="1"/>
          </p:cNvSpPr>
          <p:nvPr>
            <p:ph type="body" sz="quarter" idx="10"/>
          </p:nvPr>
        </p:nvSpPr>
        <p:spPr>
          <a:xfrm>
            <a:off x="135595" y="894310"/>
            <a:ext cx="8740141" cy="874431"/>
          </a:xfrm>
        </p:spPr>
        <p:txBody>
          <a:bodyPr/>
          <a:lstStyle/>
          <a:p>
            <a:r>
              <a:rPr lang="en-US" dirty="0"/>
              <a:t>Search-</a:t>
            </a:r>
            <a:r>
              <a:rPr lang="en-US" dirty="0" err="1"/>
              <a:t>AdAccount</a:t>
            </a:r>
            <a:r>
              <a:rPr lang="en-US" dirty="0"/>
              <a:t> –</a:t>
            </a:r>
            <a:r>
              <a:rPr lang="en-US" dirty="0" err="1"/>
              <a:t>Lockedout</a:t>
            </a:r>
            <a:r>
              <a:rPr lang="en-US" dirty="0"/>
              <a:t> | out-</a:t>
            </a:r>
            <a:r>
              <a:rPr lang="en-US" dirty="0" err="1"/>
              <a:t>gridview</a:t>
            </a:r>
            <a:endParaRPr lang="en-US" dirty="0"/>
          </a:p>
          <a:p>
            <a:r>
              <a:rPr lang="en-US" dirty="0"/>
              <a:t>Search-</a:t>
            </a:r>
            <a:r>
              <a:rPr lang="en-US" dirty="0" err="1"/>
              <a:t>AdAccount</a:t>
            </a:r>
            <a:r>
              <a:rPr lang="en-US" dirty="0"/>
              <a:t> –</a:t>
            </a:r>
            <a:r>
              <a:rPr lang="en-US" dirty="0" err="1"/>
              <a:t>AccountDisabled</a:t>
            </a:r>
            <a:r>
              <a:rPr lang="en-US" dirty="0"/>
              <a:t> | out-</a:t>
            </a:r>
            <a:r>
              <a:rPr lang="en-US" dirty="0" err="1"/>
              <a:t>gridview</a:t>
            </a:r>
            <a:endParaRPr lang="en-US" dirty="0"/>
          </a:p>
        </p:txBody>
      </p:sp>
    </p:spTree>
    <p:extLst>
      <p:ext uri="{BB962C8B-B14F-4D97-AF65-F5344CB8AC3E}">
        <p14:creationId xmlns:p14="http://schemas.microsoft.com/office/powerpoint/2010/main" val="263051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Thanks!</a:t>
            </a:r>
            <a:endParaRPr lang="en-AU" dirty="0"/>
          </a:p>
        </p:txBody>
      </p:sp>
    </p:spTree>
    <p:extLst>
      <p:ext uri="{BB962C8B-B14F-4D97-AF65-F5344CB8AC3E}">
        <p14:creationId xmlns:p14="http://schemas.microsoft.com/office/powerpoint/2010/main" val="1963703733"/>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28090" y="1911206"/>
            <a:ext cx="5258418" cy="3119539"/>
          </a:xfrm>
          <a:prstGeom prst="rect">
            <a:avLst/>
          </a:prstGeom>
        </p:spPr>
        <p:txBody>
          <a:bodyPr/>
          <a:lst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Aft>
                <a:spcPts val="1200"/>
              </a:spcAft>
            </a:pPr>
            <a:r>
              <a:rPr lang="en-AU" sz="4400">
                <a:gradFill>
                  <a:gsLst>
                    <a:gs pos="1250">
                      <a:srgbClr val="FFFFFF"/>
                    </a:gs>
                    <a:gs pos="100000">
                      <a:srgbClr val="FFFFFF"/>
                    </a:gs>
                  </a:gsLst>
                  <a:lin ang="5400000" scaled="0"/>
                </a:gradFill>
              </a:rPr>
              <a:t>Please complete your session/speaker</a:t>
            </a:r>
            <a:br>
              <a:rPr lang="en-AU" sz="4400">
                <a:gradFill>
                  <a:gsLst>
                    <a:gs pos="1250">
                      <a:srgbClr val="FFFFFF"/>
                    </a:gs>
                    <a:gs pos="100000">
                      <a:srgbClr val="FFFFFF"/>
                    </a:gs>
                  </a:gsLst>
                  <a:lin ang="5400000" scaled="0"/>
                </a:gradFill>
              </a:rPr>
            </a:br>
            <a:r>
              <a:rPr lang="en-AU" sz="4400">
                <a:gradFill>
                  <a:gsLst>
                    <a:gs pos="1250">
                      <a:srgbClr val="FFFFFF"/>
                    </a:gs>
                    <a:gs pos="100000">
                      <a:srgbClr val="FFFFFF"/>
                    </a:gs>
                  </a:gsLst>
                  <a:lin ang="5400000" scaled="0"/>
                </a:gradFill>
              </a:rPr>
              <a:t>evaluation</a:t>
            </a:r>
          </a:p>
          <a:p>
            <a:pPr>
              <a:spcAft>
                <a:spcPts val="1200"/>
              </a:spcAft>
            </a:pPr>
            <a:r>
              <a:rPr lang="en-AU" sz="2200">
                <a:gradFill>
                  <a:gsLst>
                    <a:gs pos="1250">
                      <a:srgbClr val="FFFFFF"/>
                    </a:gs>
                    <a:gs pos="100000">
                      <a:srgbClr val="FFFFFF"/>
                    </a:gs>
                  </a:gsLst>
                  <a:lin ang="5400000" scaled="0"/>
                </a:gradFill>
                <a:latin typeface="Segoe UI"/>
              </a:rPr>
              <a:t/>
            </a:r>
            <a:br>
              <a:rPr lang="en-AU" sz="2200">
                <a:gradFill>
                  <a:gsLst>
                    <a:gs pos="1250">
                      <a:srgbClr val="FFFFFF"/>
                    </a:gs>
                    <a:gs pos="100000">
                      <a:srgbClr val="FFFFFF"/>
                    </a:gs>
                  </a:gsLst>
                  <a:lin ang="5400000" scaled="0"/>
                </a:gradFill>
                <a:latin typeface="Segoe UI"/>
              </a:rPr>
            </a:br>
            <a:r>
              <a:rPr lang="en-AU" sz="2200">
                <a:gradFill>
                  <a:gsLst>
                    <a:gs pos="1250">
                      <a:srgbClr val="FFFFFF"/>
                    </a:gs>
                    <a:gs pos="100000">
                      <a:srgbClr val="FFFFFF"/>
                    </a:gs>
                  </a:gsLst>
                  <a:lin ang="5400000" scaled="0"/>
                </a:gradFill>
              </a:rPr>
              <a:t>Go to: </a:t>
            </a:r>
            <a:r>
              <a:rPr lang="en-AU" sz="2200">
                <a:gradFill>
                  <a:gsLst>
                    <a:gs pos="1250">
                      <a:srgbClr val="FFFFFF"/>
                    </a:gs>
                    <a:gs pos="100000">
                      <a:srgbClr val="FFFFFF"/>
                    </a:gs>
                  </a:gsLst>
                  <a:lin ang="5400000" scaled="0"/>
                </a:gradFill>
                <a:latin typeface="Segoe UI"/>
              </a:rPr>
              <a:t>aka.ms/</a:t>
            </a:r>
            <a:r>
              <a:rPr lang="en-AU" sz="2200" err="1">
                <a:gradFill>
                  <a:gsLst>
                    <a:gs pos="1250">
                      <a:srgbClr val="FFFFFF"/>
                    </a:gs>
                    <a:gs pos="100000">
                      <a:srgbClr val="FFFFFF"/>
                    </a:gs>
                  </a:gsLst>
                  <a:lin ang="5400000" scaled="0"/>
                </a:gradFill>
                <a:latin typeface="Segoe UI"/>
              </a:rPr>
              <a:t>mytechedsyd</a:t>
            </a:r>
            <a:endParaRPr lang="en-AU" sz="220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53547791"/>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44860" y="2078849"/>
            <a:ext cx="4077520" cy="1990232"/>
          </a:xfrm>
          <a:prstGeom prst="rect">
            <a:avLst/>
          </a:prstGeom>
        </p:spPr>
        <p:txBody>
          <a:bodyPr lIns="67212" tIns="33606" rIns="67212" bIns="33606"/>
          <a:lst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Aft>
                <a:spcPts val="1200"/>
              </a:spcAft>
            </a:pPr>
            <a:r>
              <a:rPr lang="en-AU" sz="11500">
                <a:gradFill>
                  <a:gsLst>
                    <a:gs pos="1250">
                      <a:srgbClr val="FFFFFF"/>
                    </a:gs>
                    <a:gs pos="100000">
                      <a:srgbClr val="FFFFFF"/>
                    </a:gs>
                  </a:gsLst>
                  <a:lin ang="5400000" scaled="0"/>
                </a:gradFill>
              </a:rPr>
              <a:t>Q&amp;A</a:t>
            </a:r>
            <a:r>
              <a:rPr lang="en-AU" sz="7200">
                <a:gradFill>
                  <a:gsLst>
                    <a:gs pos="1250">
                      <a:srgbClr val="FFFFFF"/>
                    </a:gs>
                    <a:gs pos="100000">
                      <a:srgbClr val="FFFFFF"/>
                    </a:gs>
                  </a:gsLst>
                  <a:lin ang="5400000" scaled="0"/>
                </a:gradFill>
              </a:rPr>
              <a:t> </a:t>
            </a:r>
            <a:endParaRPr lang="en-AU" sz="4800">
              <a:gradFill>
                <a:gsLst>
                  <a:gs pos="125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42187965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Take figuring out </a:t>
            </a:r>
            <a:br>
              <a:rPr lang="en-US" dirty="0" smtClean="0"/>
            </a:br>
            <a:r>
              <a:rPr lang="en-US" dirty="0" smtClean="0"/>
              <a:t>an IP address …</a:t>
            </a:r>
            <a:endParaRPr lang="en-AU" dirty="0"/>
          </a:p>
        </p:txBody>
      </p:sp>
    </p:spTree>
    <p:extLst>
      <p:ext uri="{BB962C8B-B14F-4D97-AF65-F5344CB8AC3E}">
        <p14:creationId xmlns:p14="http://schemas.microsoft.com/office/powerpoint/2010/main" val="5673014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Who doesn’t love ipconfig /all? </a:t>
            </a:r>
            <a:endParaRPr lang="en-AU" dirty="0"/>
          </a:p>
        </p:txBody>
      </p:sp>
    </p:spTree>
    <p:extLst>
      <p:ext uri="{BB962C8B-B14F-4D97-AF65-F5344CB8AC3E}">
        <p14:creationId xmlns:p14="http://schemas.microsoft.com/office/powerpoint/2010/main" val="84065510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 Replace ipconfig /all</a:t>
            </a:r>
          </a:p>
        </p:txBody>
      </p:sp>
      <p:sp>
        <p:nvSpPr>
          <p:cNvPr id="5" name="Text Placeholder 4"/>
          <p:cNvSpPr>
            <a:spLocks noGrp="1"/>
          </p:cNvSpPr>
          <p:nvPr>
            <p:ph type="body" sz="quarter" idx="10"/>
          </p:nvPr>
        </p:nvSpPr>
        <p:spPr>
          <a:xfrm>
            <a:off x="135595" y="894310"/>
            <a:ext cx="8740141" cy="468166"/>
          </a:xfrm>
        </p:spPr>
        <p:txBody>
          <a:bodyPr/>
          <a:lstStyle/>
          <a:p>
            <a:r>
              <a:rPr lang="en-US" dirty="0"/>
              <a:t>Get-</a:t>
            </a:r>
            <a:r>
              <a:rPr lang="en-US" dirty="0" err="1"/>
              <a:t>NetIPConfiguration</a:t>
            </a:r>
            <a:endParaRPr lang="en-US" dirty="0"/>
          </a:p>
        </p:txBody>
      </p:sp>
      <p:pic>
        <p:nvPicPr>
          <p:cNvPr id="6" name="Picture 5"/>
          <p:cNvPicPr>
            <a:picLocks noChangeAspect="1"/>
          </p:cNvPicPr>
          <p:nvPr/>
        </p:nvPicPr>
        <p:blipFill>
          <a:blip r:embed="rId3"/>
          <a:stretch>
            <a:fillRect/>
          </a:stretch>
        </p:blipFill>
        <p:spPr>
          <a:xfrm>
            <a:off x="1366140" y="1474353"/>
            <a:ext cx="6965592" cy="3492338"/>
          </a:xfrm>
          <a:prstGeom prst="rect">
            <a:avLst/>
          </a:prstGeom>
        </p:spPr>
      </p:pic>
    </p:spTree>
    <p:extLst>
      <p:ext uri="{BB962C8B-B14F-4D97-AF65-F5344CB8AC3E}">
        <p14:creationId xmlns:p14="http://schemas.microsoft.com/office/powerpoint/2010/main" val="29901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Mucking around trying to figure out network adapter names …</a:t>
            </a:r>
            <a:endParaRPr lang="en-AU" dirty="0"/>
          </a:p>
        </p:txBody>
      </p:sp>
    </p:spTree>
    <p:extLst>
      <p:ext uri="{BB962C8B-B14F-4D97-AF65-F5344CB8AC3E}">
        <p14:creationId xmlns:p14="http://schemas.microsoft.com/office/powerpoint/2010/main" val="398397631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04419_TechEd Aus 2014 Speaker PPT Template">
  <a:themeElements>
    <a:clrScheme name="Custom 16">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9E4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2013 Speaker PPT Template" id="{B7FE9518-974F-47DC-B2FB-8DA685825519}" vid="{71F0AC58-1E80-4F52-B431-4D2A931C77C7}"/>
    </a:ext>
  </a:extLst>
</a:theme>
</file>

<file path=ppt/theme/theme2.xml><?xml version="1.0" encoding="utf-8"?>
<a:theme xmlns:a="http://schemas.openxmlformats.org/drawingml/2006/main" name="4_104419_TechEd Aus 2014 Speaker PPT Template">
  <a:themeElements>
    <a:clrScheme name="TechEd 2014 HyperLink">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9E4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2013 Speaker PPT Template" id="{B7FE9518-974F-47DC-B2FB-8DA685825519}" vid="{71F0AC58-1E80-4F52-B431-4D2A931C77C7}"/>
    </a:ext>
  </a:extLst>
</a:theme>
</file>

<file path=ppt/theme/theme3.xml><?xml version="1.0" encoding="utf-8"?>
<a:theme xmlns:a="http://schemas.openxmlformats.org/drawingml/2006/main" name="5_104419_TechEd Aus 2014 Speaker PPT Template">
  <a:themeElements>
    <a:clrScheme name="TechEd 2014 HyperLink">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9E4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2013 Speaker PPT Template" id="{B7FE9518-974F-47DC-B2FB-8DA685825519}" vid="{71F0AC58-1E80-4F52-B431-4D2A931C77C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D899C120E4484B8CAD9B97FA6D2027" ma:contentTypeVersion="" ma:contentTypeDescription="Create a new document." ma:contentTypeScope="" ma:versionID="8b2b1118d7563a9ed8be750e0e319b59">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81D5C2EF-3D46-4E8E-AA71-D1C645D18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104419_TechEd Aus 2014 Speaker PPT Template.potx</Template>
  <TotalTime>974</TotalTime>
  <Words>4541</Words>
  <Application>Microsoft Office PowerPoint</Application>
  <PresentationFormat>On-screen Show (16:9)</PresentationFormat>
  <Paragraphs>227</Paragraphs>
  <Slides>55</Slides>
  <Notes>36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55</vt:i4>
      </vt:variant>
    </vt:vector>
  </HeadingPairs>
  <TitlesOfParts>
    <vt:vector size="63" baseType="lpstr">
      <vt:lpstr>Arial</vt:lpstr>
      <vt:lpstr>Consolas</vt:lpstr>
      <vt:lpstr>Segoe UI</vt:lpstr>
      <vt:lpstr>Segoe UI Light</vt:lpstr>
      <vt:lpstr>Wingdings</vt:lpstr>
      <vt:lpstr>104419_TechEd Aus 2014 Speaker PPT Template</vt:lpstr>
      <vt:lpstr>4_104419_TechEd Aus 2014 Speaker PPT Template</vt:lpstr>
      <vt:lpstr>5_104419_TechEd Aus 2014 Speaker PPT Template</vt:lpstr>
      <vt:lpstr>PowerPoint Presentation</vt:lpstr>
      <vt:lpstr>PowerPoint Presentation</vt:lpstr>
      <vt:lpstr>30 common tasks you perform using the GUI that you can do faster in Windows PowerShell</vt:lpstr>
      <vt:lpstr>PowerPoint Presentation</vt:lpstr>
      <vt:lpstr>PowerPoint Presentation</vt:lpstr>
      <vt:lpstr>PowerPoint Presentation</vt:lpstr>
      <vt:lpstr>PowerPoint Presentation</vt:lpstr>
      <vt:lpstr>1: Replace ipconfig /all</vt:lpstr>
      <vt:lpstr>PowerPoint Presentation</vt:lpstr>
      <vt:lpstr>2: Network adapter names?</vt:lpstr>
      <vt:lpstr>PowerPoint Presentation</vt:lpstr>
      <vt:lpstr>Familiar with this dialog box?</vt:lpstr>
      <vt:lpstr>3: Configure the IP Address</vt:lpstr>
      <vt:lpstr>4: Configure the DNS Server</vt:lpstr>
      <vt:lpstr>PowerPoint Presentation</vt:lpstr>
      <vt:lpstr>PowerPoint Presentation</vt:lpstr>
      <vt:lpstr>5: Ping</vt:lpstr>
      <vt:lpstr>5a: Ping</vt:lpstr>
      <vt:lpstr>6: Tracert</vt:lpstr>
      <vt:lpstr>7: Telnetting to a port</vt:lpstr>
      <vt:lpstr>PowerPoint Presentation</vt:lpstr>
      <vt:lpstr>Managing a service?</vt:lpstr>
      <vt:lpstr>8:Restart a service</vt:lpstr>
      <vt:lpstr>9: Get-Service</vt:lpstr>
      <vt:lpstr>10: Stop, Start, and Set-Service</vt:lpstr>
      <vt:lpstr>PowerPoint Presentation</vt:lpstr>
      <vt:lpstr>11: Computer rename</vt:lpstr>
      <vt:lpstr>12: Computer Restart</vt:lpstr>
      <vt:lpstr>13: Computer Shutdown</vt:lpstr>
      <vt:lpstr>14: Domain Join</vt:lpstr>
      <vt:lpstr>15: Add Roles and Features</vt:lpstr>
      <vt:lpstr>15a: .NET Framework</vt:lpstr>
      <vt:lpstr>PowerPoint Presentation</vt:lpstr>
      <vt:lpstr>16: Fix computer’s trust relationship</vt:lpstr>
      <vt:lpstr>17: Only for testing</vt:lpstr>
      <vt:lpstr>18: Add a firewall rule</vt:lpstr>
      <vt:lpstr>PowerPoint Presentation</vt:lpstr>
      <vt:lpstr>19: Create a VM</vt:lpstr>
      <vt:lpstr>20: Assign VM Network</vt:lpstr>
      <vt:lpstr>21: Checkpoint VMs</vt:lpstr>
      <vt:lpstr>PowerPoint Presentation</vt:lpstr>
      <vt:lpstr>22: Password Reset</vt:lpstr>
      <vt:lpstr>23: Locate FSMO Roles</vt:lpstr>
      <vt:lpstr>24: Seize FSMO Roles</vt:lpstr>
      <vt:lpstr>25: Enable Remote Desktop</vt:lpstr>
      <vt:lpstr>PowerPoint Presentation</vt:lpstr>
      <vt:lpstr>26: Check Updates</vt:lpstr>
      <vt:lpstr>27: Date and Timezone</vt:lpstr>
      <vt:lpstr>PowerPoint Presentation</vt:lpstr>
      <vt:lpstr>28: Password Never Expires</vt:lpstr>
      <vt:lpstr>29: Inactive Accounts</vt:lpstr>
      <vt:lpstr>30: Locked Out and Disabled accounts</vt:lpstr>
      <vt:lpstr>PowerPoint Presentation</vt:lpstr>
      <vt:lpstr>PowerPoint Presentation</vt:lpstr>
      <vt:lpstr>PowerPoint Presentation</vt:lpstr>
    </vt:vector>
  </TitlesOfParts>
  <Manager>&lt;Comms manager/speech writer&gt;</Manager>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Wenwen Ni</dc:creator>
  <cp:keywords>TechEd 2013</cp:keywords>
  <dc:description>Template by: Jordan Cayabyab, Artitudes Design, Inc.
Formatting by: 
Audience Type: Internal/External</dc:description>
  <cp:lastModifiedBy>client</cp:lastModifiedBy>
  <cp:revision>60</cp:revision>
  <dcterms:created xsi:type="dcterms:W3CDTF">2013-04-23T17:53:56Z</dcterms:created>
  <dcterms:modified xsi:type="dcterms:W3CDTF">2014-10-26T21:17:09Z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0x010100BDD899C120E4484B8CAD9B97FA6D2027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