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11"/>
  </p:notesMasterIdLst>
  <p:handoutMasterIdLst>
    <p:handoutMasterId r:id="rId12"/>
  </p:handoutMasterIdLst>
  <p:sldIdLst>
    <p:sldId id="1589" r:id="rId6"/>
    <p:sldId id="1586" r:id="rId7"/>
    <p:sldId id="1590" r:id="rId8"/>
    <p:sldId id="1587" r:id="rId9"/>
    <p:sldId id="1588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581" userDrawn="1">
          <p15:clr>
            <a:srgbClr val="A4A3A4"/>
          </p15:clr>
        </p15:guide>
        <p15:guide id="4" orient="horz" pos="1979" userDrawn="1">
          <p15:clr>
            <a:srgbClr val="A4A3A4"/>
          </p15:clr>
        </p15:guide>
        <p15:guide id="5" pos="1134" userDrawn="1">
          <p15:clr>
            <a:srgbClr val="A4A3A4"/>
          </p15:clr>
        </p15:guide>
        <p15:guide id="6" pos="2857" userDrawn="1">
          <p15:clr>
            <a:srgbClr val="A4A3A4"/>
          </p15:clr>
        </p15:guide>
        <p15:guide id="7" pos="2041" userDrawn="1">
          <p15:clr>
            <a:srgbClr val="A4A3A4"/>
          </p15:clr>
        </p15:guide>
        <p15:guide id="8" pos="3787" userDrawn="1">
          <p15:clr>
            <a:srgbClr val="A4A3A4"/>
          </p15:clr>
        </p15:guide>
        <p15:guide id="9" orient="horz" pos="33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iazek Tomasz" initials="KT" lastIdx="1" clrIdx="0">
    <p:extLst>
      <p:ext uri="{19B8F6BF-5375-455C-9EA6-DF929625EA0E}">
        <p15:presenceInfo xmlns:p15="http://schemas.microsoft.com/office/powerpoint/2012/main" userId="bf32595073f4df7d" providerId="Windows Live"/>
      </p:ext>
    </p:extLst>
  </p:cmAuthor>
  <p:cmAuthor id="2" name="Barbara Wakuła" initials="BW" lastIdx="1" clrIdx="1">
    <p:extLst>
      <p:ext uri="{19B8F6BF-5375-455C-9EA6-DF929625EA0E}">
        <p15:presenceInfo xmlns:p15="http://schemas.microsoft.com/office/powerpoint/2012/main" userId="S::bwakula@sii.pl::bfc0354c-9cde-4443-b5e8-732e29d31328" providerId="AD"/>
      </p:ext>
    </p:extLst>
  </p:cmAuthor>
  <p:cmAuthor id="3" name="Aneta Wójcik" initials="AW" lastIdx="2" clrIdx="2">
    <p:extLst>
      <p:ext uri="{19B8F6BF-5375-455C-9EA6-DF929625EA0E}">
        <p15:presenceInfo xmlns:p15="http://schemas.microsoft.com/office/powerpoint/2012/main" userId="S-1-5-21-2131355389-3161565174-4036984537-36832" providerId="AD"/>
      </p:ext>
    </p:extLst>
  </p:cmAuthor>
  <p:cmAuthor id="4" name="Michał Brendel" initials="MB" lastIdx="2" clrIdx="3">
    <p:extLst>
      <p:ext uri="{19B8F6BF-5375-455C-9EA6-DF929625EA0E}">
        <p15:presenceInfo xmlns:p15="http://schemas.microsoft.com/office/powerpoint/2012/main" userId="S-1-5-21-2131355389-3161565174-4036984537-14259" providerId="AD"/>
      </p:ext>
    </p:extLst>
  </p:cmAuthor>
  <p:cmAuthor id="5" name="Anna Koszełowicz-Kraska" initials="AK" lastIdx="2" clrIdx="4">
    <p:extLst>
      <p:ext uri="{19B8F6BF-5375-455C-9EA6-DF929625EA0E}">
        <p15:presenceInfo xmlns:p15="http://schemas.microsoft.com/office/powerpoint/2012/main" userId="S::akoszelowicz@sii.pl::1bdee8ff-6918-4e93-b550-3dc87b2f0176" providerId="AD"/>
      </p:ext>
    </p:extLst>
  </p:cmAuthor>
  <p:cmAuthor id="6" name="Alicja Dudek" initials="AD" lastIdx="2" clrIdx="5">
    <p:extLst>
      <p:ext uri="{19B8F6BF-5375-455C-9EA6-DF929625EA0E}">
        <p15:presenceInfo xmlns:p15="http://schemas.microsoft.com/office/powerpoint/2012/main" userId="S::adudek2@sii.pl::e8bf08a0-3c9b-4dce-9b9d-43df6f6cedc1" providerId="AD"/>
      </p:ext>
    </p:extLst>
  </p:cmAuthor>
  <p:cmAuthor id="7" name="Judyta Witkowska" initials="JW" lastIdx="1" clrIdx="6">
    <p:extLst>
      <p:ext uri="{19B8F6BF-5375-455C-9EA6-DF929625EA0E}">
        <p15:presenceInfo xmlns:p15="http://schemas.microsoft.com/office/powerpoint/2012/main" userId="S::jwitkowska@sii.pl::15a69c51-0d9f-4579-bef2-f7cdabc7bca9" providerId="AD"/>
      </p:ext>
    </p:extLst>
  </p:cmAuthor>
  <p:cmAuthor id="8" name="Kamila Sobuta" initials="KS" lastIdx="1" clrIdx="7">
    <p:extLst>
      <p:ext uri="{19B8F6BF-5375-455C-9EA6-DF929625EA0E}">
        <p15:presenceInfo xmlns:p15="http://schemas.microsoft.com/office/powerpoint/2012/main" userId="S::ksobuta@sii.pl::a8fc6fd4-4d7b-4259-b5f9-355feccb3ed8" providerId="AD"/>
      </p:ext>
    </p:extLst>
  </p:cmAuthor>
  <p:cmAuthor id="9" name="Mateusz Białecki" initials="MB" lastIdx="10" clrIdx="8">
    <p:extLst>
      <p:ext uri="{19B8F6BF-5375-455C-9EA6-DF929625EA0E}">
        <p15:presenceInfo xmlns:p15="http://schemas.microsoft.com/office/powerpoint/2012/main" userId="S::mbialecki@sii.pl::8ecbfd01-9987-4bc7-b3a4-488de0c4bb96" providerId="AD"/>
      </p:ext>
    </p:extLst>
  </p:cmAuthor>
  <p:cmAuthor id="10" name="Ryszard Pytko" initials="RP" lastIdx="1" clrIdx="9">
    <p:extLst>
      <p:ext uri="{19B8F6BF-5375-455C-9EA6-DF929625EA0E}">
        <p15:presenceInfo xmlns:p15="http://schemas.microsoft.com/office/powerpoint/2012/main" userId="Ryszard Pytko" providerId="None"/>
      </p:ext>
    </p:extLst>
  </p:cmAuthor>
  <p:cmAuthor id="11" name="Aneta Wójcik" initials="AW [2]" lastIdx="2" clrIdx="10">
    <p:extLst>
      <p:ext uri="{19B8F6BF-5375-455C-9EA6-DF929625EA0E}">
        <p15:presenceInfo xmlns:p15="http://schemas.microsoft.com/office/powerpoint/2012/main" userId="S::awojcik2@sii.pl::8eb0cf12-6847-4eb8-a141-6023edd12c52" providerId="AD"/>
      </p:ext>
    </p:extLst>
  </p:cmAuthor>
  <p:cmAuthor id="12" name="Paulina Wójcik" initials="PW" lastIdx="8" clrIdx="11">
    <p:extLst>
      <p:ext uri="{19B8F6BF-5375-455C-9EA6-DF929625EA0E}">
        <p15:presenceInfo xmlns:p15="http://schemas.microsoft.com/office/powerpoint/2012/main" userId="S::pwojcik@sii.pl::f6dfdd16-cfc6-44c2-9e5d-92e30df22928" providerId="AD"/>
      </p:ext>
    </p:extLst>
  </p:cmAuthor>
  <p:cmAuthor id="13" name="Zuzanna Siondalska" initials="ZS" lastIdx="134" clrIdx="12">
    <p:extLst>
      <p:ext uri="{19B8F6BF-5375-455C-9EA6-DF929625EA0E}">
        <p15:presenceInfo xmlns:p15="http://schemas.microsoft.com/office/powerpoint/2012/main" userId="S::zsiondalska@sii.pl::965c7ca4-b990-45fb-a5a0-b03e77e99760" providerId="AD"/>
      </p:ext>
    </p:extLst>
  </p:cmAuthor>
  <p:cmAuthor id="14" name="Tomasz Książek" initials="TK" lastIdx="1" clrIdx="13">
    <p:extLst>
      <p:ext uri="{19B8F6BF-5375-455C-9EA6-DF929625EA0E}">
        <p15:presenceInfo xmlns:p15="http://schemas.microsoft.com/office/powerpoint/2012/main" userId="S-1-5-21-2131355389-3161565174-4036984537-2765" providerId="AD"/>
      </p:ext>
    </p:extLst>
  </p:cmAuthor>
  <p:cmAuthor id="15" name="Tomasz Książek" initials="TK [2]" lastIdx="1" clrIdx="14">
    <p:extLst>
      <p:ext uri="{19B8F6BF-5375-455C-9EA6-DF929625EA0E}">
        <p15:presenceInfo xmlns:p15="http://schemas.microsoft.com/office/powerpoint/2012/main" userId="S::tksiazek@sii.pl::1dd75e0c-0673-4ed0-8c9d-06b07f434a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48A"/>
    <a:srgbClr val="1297C7"/>
    <a:srgbClr val="F27AAB"/>
    <a:srgbClr val="E30613"/>
    <a:srgbClr val="3ED6B9"/>
    <a:srgbClr val="86A0FE"/>
    <a:srgbClr val="4ACCE2"/>
    <a:srgbClr val="33BC8E"/>
    <a:srgbClr val="087FE2"/>
    <a:srgbClr val="73D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6"/>
      </p:cViewPr>
      <p:guideLst>
        <p:guide pos="4581"/>
        <p:guide orient="horz" pos="1979"/>
        <p:guide pos="1134"/>
        <p:guide pos="2857"/>
        <p:guide pos="2041"/>
        <p:guide pos="3787"/>
        <p:guide orient="horz" pos="33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ł Wojewoda" userId="efcf04aa-261e-4f13-b88b-76b2d99968da" providerId="ADAL" clId="{ED129347-175A-49EA-A29C-A7A5D3A95283}"/>
    <pc:docChg chg="undo custSel addSld delSld modSld sldOrd">
      <pc:chgData name="Michał Wojewoda" userId="efcf04aa-261e-4f13-b88b-76b2d99968da" providerId="ADAL" clId="{ED129347-175A-49EA-A29C-A7A5D3A95283}" dt="2020-06-08T09:20:18.919" v="112"/>
      <pc:docMkLst>
        <pc:docMk/>
      </pc:docMkLst>
      <pc:sldChg chg="del">
        <pc:chgData name="Michał Wojewoda" userId="efcf04aa-261e-4f13-b88b-76b2d99968da" providerId="ADAL" clId="{ED129347-175A-49EA-A29C-A7A5D3A95283}" dt="2020-06-08T07:06:12.963" v="28" actId="47"/>
        <pc:sldMkLst>
          <pc:docMk/>
          <pc:sldMk cId="1346408925" sldId="286"/>
        </pc:sldMkLst>
      </pc:sldChg>
      <pc:sldChg chg="del">
        <pc:chgData name="Michał Wojewoda" userId="efcf04aa-261e-4f13-b88b-76b2d99968da" providerId="ADAL" clId="{ED129347-175A-49EA-A29C-A7A5D3A95283}" dt="2020-06-08T07:06:10.991" v="17" actId="47"/>
        <pc:sldMkLst>
          <pc:docMk/>
          <pc:sldMk cId="427874930" sldId="299"/>
        </pc:sldMkLst>
      </pc:sldChg>
      <pc:sldChg chg="del">
        <pc:chgData name="Michał Wojewoda" userId="efcf04aa-261e-4f13-b88b-76b2d99968da" providerId="ADAL" clId="{ED129347-175A-49EA-A29C-A7A5D3A95283}" dt="2020-06-08T07:06:11.489" v="20" actId="47"/>
        <pc:sldMkLst>
          <pc:docMk/>
          <pc:sldMk cId="855464937" sldId="300"/>
        </pc:sldMkLst>
      </pc:sldChg>
      <pc:sldChg chg="del">
        <pc:chgData name="Michał Wojewoda" userId="efcf04aa-261e-4f13-b88b-76b2d99968da" providerId="ADAL" clId="{ED129347-175A-49EA-A29C-A7A5D3A95283}" dt="2020-06-08T07:06:09.388" v="8" actId="47"/>
        <pc:sldMkLst>
          <pc:docMk/>
          <pc:sldMk cId="2285050052" sldId="317"/>
        </pc:sldMkLst>
      </pc:sldChg>
      <pc:sldChg chg="del">
        <pc:chgData name="Michał Wojewoda" userId="efcf04aa-261e-4f13-b88b-76b2d99968da" providerId="ADAL" clId="{ED129347-175A-49EA-A29C-A7A5D3A95283}" dt="2020-06-08T07:06:10.027" v="10" actId="47"/>
        <pc:sldMkLst>
          <pc:docMk/>
          <pc:sldMk cId="1167200456" sldId="332"/>
        </pc:sldMkLst>
      </pc:sldChg>
      <pc:sldChg chg="del">
        <pc:chgData name="Michał Wojewoda" userId="efcf04aa-261e-4f13-b88b-76b2d99968da" providerId="ADAL" clId="{ED129347-175A-49EA-A29C-A7A5D3A95283}" dt="2020-06-08T07:06:10.242" v="12" actId="47"/>
        <pc:sldMkLst>
          <pc:docMk/>
          <pc:sldMk cId="1431604518" sldId="342"/>
        </pc:sldMkLst>
      </pc:sldChg>
      <pc:sldChg chg="del">
        <pc:chgData name="Michał Wojewoda" userId="efcf04aa-261e-4f13-b88b-76b2d99968da" providerId="ADAL" clId="{ED129347-175A-49EA-A29C-A7A5D3A95283}" dt="2020-06-08T07:06:13.313" v="29" actId="47"/>
        <pc:sldMkLst>
          <pc:docMk/>
          <pc:sldMk cId="1988665141" sldId="402"/>
        </pc:sldMkLst>
      </pc:sldChg>
      <pc:sldChg chg="del">
        <pc:chgData name="Michał Wojewoda" userId="efcf04aa-261e-4f13-b88b-76b2d99968da" providerId="ADAL" clId="{ED129347-175A-49EA-A29C-A7A5D3A95283}" dt="2020-06-08T07:06:11.162" v="19" actId="47"/>
        <pc:sldMkLst>
          <pc:docMk/>
          <pc:sldMk cId="1277594932" sldId="425"/>
        </pc:sldMkLst>
      </pc:sldChg>
      <pc:sldChg chg="del">
        <pc:chgData name="Michał Wojewoda" userId="efcf04aa-261e-4f13-b88b-76b2d99968da" providerId="ADAL" clId="{ED129347-175A-49EA-A29C-A7A5D3A95283}" dt="2020-06-08T07:06:17.527" v="52" actId="47"/>
        <pc:sldMkLst>
          <pc:docMk/>
          <pc:sldMk cId="347783625" sldId="861"/>
        </pc:sldMkLst>
      </pc:sldChg>
      <pc:sldChg chg="del">
        <pc:chgData name="Michał Wojewoda" userId="efcf04aa-261e-4f13-b88b-76b2d99968da" providerId="ADAL" clId="{ED129347-175A-49EA-A29C-A7A5D3A95283}" dt="2020-06-08T07:06:17.477" v="51" actId="47"/>
        <pc:sldMkLst>
          <pc:docMk/>
          <pc:sldMk cId="1868656755" sldId="1044"/>
        </pc:sldMkLst>
      </pc:sldChg>
      <pc:sldChg chg="del">
        <pc:chgData name="Michał Wojewoda" userId="efcf04aa-261e-4f13-b88b-76b2d99968da" providerId="ADAL" clId="{ED129347-175A-49EA-A29C-A7A5D3A95283}" dt="2020-06-08T07:06:17.590" v="53" actId="47"/>
        <pc:sldMkLst>
          <pc:docMk/>
          <pc:sldMk cId="2490763193" sldId="1505"/>
        </pc:sldMkLst>
      </pc:sldChg>
      <pc:sldChg chg="del">
        <pc:chgData name="Michał Wojewoda" userId="efcf04aa-261e-4f13-b88b-76b2d99968da" providerId="ADAL" clId="{ED129347-175A-49EA-A29C-A7A5D3A95283}" dt="2020-06-08T07:06:16.045" v="44" actId="47"/>
        <pc:sldMkLst>
          <pc:docMk/>
          <pc:sldMk cId="591794335" sldId="1506"/>
        </pc:sldMkLst>
      </pc:sldChg>
      <pc:sldChg chg="del">
        <pc:chgData name="Michał Wojewoda" userId="efcf04aa-261e-4f13-b88b-76b2d99968da" providerId="ADAL" clId="{ED129347-175A-49EA-A29C-A7A5D3A95283}" dt="2020-06-08T07:06:18.022" v="58" actId="47"/>
        <pc:sldMkLst>
          <pc:docMk/>
          <pc:sldMk cId="2015623084" sldId="1512"/>
        </pc:sldMkLst>
      </pc:sldChg>
      <pc:sldChg chg="del">
        <pc:chgData name="Michał Wojewoda" userId="efcf04aa-261e-4f13-b88b-76b2d99968da" providerId="ADAL" clId="{ED129347-175A-49EA-A29C-A7A5D3A95283}" dt="2020-06-08T07:06:10.307" v="13" actId="47"/>
        <pc:sldMkLst>
          <pc:docMk/>
          <pc:sldMk cId="2609154088" sldId="1534"/>
        </pc:sldMkLst>
      </pc:sldChg>
      <pc:sldChg chg="del">
        <pc:chgData name="Michał Wojewoda" userId="efcf04aa-261e-4f13-b88b-76b2d99968da" providerId="ADAL" clId="{ED129347-175A-49EA-A29C-A7A5D3A95283}" dt="2020-06-08T07:06:12.898" v="27" actId="47"/>
        <pc:sldMkLst>
          <pc:docMk/>
          <pc:sldMk cId="2071295323" sldId="1558"/>
        </pc:sldMkLst>
      </pc:sldChg>
      <pc:sldChg chg="del">
        <pc:chgData name="Michał Wojewoda" userId="efcf04aa-261e-4f13-b88b-76b2d99968da" providerId="ADAL" clId="{ED129347-175A-49EA-A29C-A7A5D3A95283}" dt="2020-06-08T07:06:09.258" v="7" actId="47"/>
        <pc:sldMkLst>
          <pc:docMk/>
          <pc:sldMk cId="3106887779" sldId="1574"/>
        </pc:sldMkLst>
      </pc:sldChg>
      <pc:sldChg chg="del">
        <pc:chgData name="Michał Wojewoda" userId="efcf04aa-261e-4f13-b88b-76b2d99968da" providerId="ADAL" clId="{ED129347-175A-49EA-A29C-A7A5D3A95283}" dt="2020-06-08T07:06:05.428" v="0" actId="47"/>
        <pc:sldMkLst>
          <pc:docMk/>
          <pc:sldMk cId="3032306240" sldId="1578"/>
        </pc:sldMkLst>
      </pc:sldChg>
      <pc:sldChg chg="add del">
        <pc:chgData name="Michał Wojewoda" userId="efcf04aa-261e-4f13-b88b-76b2d99968da" providerId="ADAL" clId="{ED129347-175A-49EA-A29C-A7A5D3A95283}" dt="2020-06-08T07:06:25.447" v="66" actId="47"/>
        <pc:sldMkLst>
          <pc:docMk/>
          <pc:sldMk cId="1349848661" sldId="1579"/>
        </pc:sldMkLst>
      </pc:sldChg>
      <pc:sldChg chg="del">
        <pc:chgData name="Michał Wojewoda" userId="efcf04aa-261e-4f13-b88b-76b2d99968da" providerId="ADAL" clId="{ED129347-175A-49EA-A29C-A7A5D3A95283}" dt="2020-06-08T07:06:07.728" v="2" actId="47"/>
        <pc:sldMkLst>
          <pc:docMk/>
          <pc:sldMk cId="3784350239" sldId="1580"/>
        </pc:sldMkLst>
      </pc:sldChg>
      <pc:sldChg chg="del">
        <pc:chgData name="Michał Wojewoda" userId="efcf04aa-261e-4f13-b88b-76b2d99968da" providerId="ADAL" clId="{ED129347-175A-49EA-A29C-A7A5D3A95283}" dt="2020-06-08T07:06:10.372" v="14" actId="47"/>
        <pc:sldMkLst>
          <pc:docMk/>
          <pc:sldMk cId="2873085108" sldId="1582"/>
        </pc:sldMkLst>
      </pc:sldChg>
      <pc:sldChg chg="del">
        <pc:chgData name="Michał Wojewoda" userId="efcf04aa-261e-4f13-b88b-76b2d99968da" providerId="ADAL" clId="{ED129347-175A-49EA-A29C-A7A5D3A95283}" dt="2020-06-08T07:06:08.217" v="3" actId="47"/>
        <pc:sldMkLst>
          <pc:docMk/>
          <pc:sldMk cId="2701468823" sldId="1584"/>
        </pc:sldMkLst>
      </pc:sldChg>
      <pc:sldChg chg="delSp modSp add del mod delAnim">
        <pc:chgData name="Michał Wojewoda" userId="efcf04aa-261e-4f13-b88b-76b2d99968da" providerId="ADAL" clId="{ED129347-175A-49EA-A29C-A7A5D3A95283}" dt="2020-06-08T07:07:10.417" v="104" actId="20577"/>
        <pc:sldMkLst>
          <pc:docMk/>
          <pc:sldMk cId="3138226796" sldId="1586"/>
        </pc:sldMkLst>
        <pc:spChg chg="mod">
          <ac:chgData name="Michał Wojewoda" userId="efcf04aa-261e-4f13-b88b-76b2d99968da" providerId="ADAL" clId="{ED129347-175A-49EA-A29C-A7A5D3A95283}" dt="2020-06-08T07:07:02.034" v="101" actId="20577"/>
          <ac:spMkLst>
            <pc:docMk/>
            <pc:sldMk cId="3138226796" sldId="1586"/>
            <ac:spMk id="2" creationId="{00000000-0000-0000-0000-000000000000}"/>
          </ac:spMkLst>
        </pc:spChg>
        <pc:spChg chg="mod">
          <ac:chgData name="Michał Wojewoda" userId="efcf04aa-261e-4f13-b88b-76b2d99968da" providerId="ADAL" clId="{ED129347-175A-49EA-A29C-A7A5D3A95283}" dt="2020-06-08T07:07:10.417" v="104" actId="20577"/>
          <ac:spMkLst>
            <pc:docMk/>
            <pc:sldMk cId="3138226796" sldId="1586"/>
            <ac:spMk id="8" creationId="{ECDA6890-501E-4718-A640-CBE217811AB2}"/>
          </ac:spMkLst>
        </pc:spChg>
        <pc:spChg chg="del">
          <ac:chgData name="Michał Wojewoda" userId="efcf04aa-261e-4f13-b88b-76b2d99968da" providerId="ADAL" clId="{ED129347-175A-49EA-A29C-A7A5D3A95283}" dt="2020-06-08T07:06:39.169" v="76" actId="478"/>
          <ac:spMkLst>
            <pc:docMk/>
            <pc:sldMk cId="3138226796" sldId="1586"/>
            <ac:spMk id="31" creationId="{112805AB-6A6A-4445-BA8D-C884AA0C43F6}"/>
          </ac:spMkLst>
        </pc:spChg>
        <pc:spChg chg="mod">
          <ac:chgData name="Michał Wojewoda" userId="efcf04aa-261e-4f13-b88b-76b2d99968da" providerId="ADAL" clId="{ED129347-175A-49EA-A29C-A7A5D3A95283}" dt="2020-06-08T07:06:29.998" v="70" actId="6549"/>
          <ac:spMkLst>
            <pc:docMk/>
            <pc:sldMk cId="3138226796" sldId="1586"/>
            <ac:spMk id="55" creationId="{B4FF6106-C790-4DEB-8D2A-08EFBD69F1C6}"/>
          </ac:spMkLst>
        </pc:spChg>
        <pc:spChg chg="mod">
          <ac:chgData name="Michał Wojewoda" userId="efcf04aa-261e-4f13-b88b-76b2d99968da" providerId="ADAL" clId="{ED129347-175A-49EA-A29C-A7A5D3A95283}" dt="2020-06-08T07:06:29.165" v="69" actId="6549"/>
          <ac:spMkLst>
            <pc:docMk/>
            <pc:sldMk cId="3138226796" sldId="1586"/>
            <ac:spMk id="61" creationId="{FD77AF74-5305-4E3E-B3D8-EE11A5B80CCA}"/>
          </ac:spMkLst>
        </pc:spChg>
        <pc:grpChg chg="del">
          <ac:chgData name="Michał Wojewoda" userId="efcf04aa-261e-4f13-b88b-76b2d99968da" providerId="ADAL" clId="{ED129347-175A-49EA-A29C-A7A5D3A95283}" dt="2020-06-08T07:06:26.998" v="67" actId="478"/>
          <ac:grpSpMkLst>
            <pc:docMk/>
            <pc:sldMk cId="3138226796" sldId="1586"/>
            <ac:grpSpMk id="5" creationId="{A944804C-3BB6-4D73-AFB4-8BA1CA81870E}"/>
          </ac:grpSpMkLst>
        </pc:grpChg>
        <pc:grpChg chg="del">
          <ac:chgData name="Michał Wojewoda" userId="efcf04aa-261e-4f13-b88b-76b2d99968da" providerId="ADAL" clId="{ED129347-175A-49EA-A29C-A7A5D3A95283}" dt="2020-06-08T07:06:36.629" v="74" actId="478"/>
          <ac:grpSpMkLst>
            <pc:docMk/>
            <pc:sldMk cId="3138226796" sldId="1586"/>
            <ac:grpSpMk id="10" creationId="{3F30D650-DD3C-4C22-9F3C-B802A6B69E85}"/>
          </ac:grpSpMkLst>
        </pc:grpChg>
        <pc:grpChg chg="del">
          <ac:chgData name="Michał Wojewoda" userId="efcf04aa-261e-4f13-b88b-76b2d99968da" providerId="ADAL" clId="{ED129347-175A-49EA-A29C-A7A5D3A95283}" dt="2020-06-08T07:06:34.293" v="73" actId="478"/>
          <ac:grpSpMkLst>
            <pc:docMk/>
            <pc:sldMk cId="3138226796" sldId="1586"/>
            <ac:grpSpMk id="12" creationId="{B660D7B5-3E5D-4FB3-988A-F23AE2A01EB7}"/>
          </ac:grpSpMkLst>
        </pc:grpChg>
        <pc:grpChg chg="del">
          <ac:chgData name="Michał Wojewoda" userId="efcf04aa-261e-4f13-b88b-76b2d99968da" providerId="ADAL" clId="{ED129347-175A-49EA-A29C-A7A5D3A95283}" dt="2020-06-08T07:06:32.904" v="72" actId="478"/>
          <ac:grpSpMkLst>
            <pc:docMk/>
            <pc:sldMk cId="3138226796" sldId="1586"/>
            <ac:grpSpMk id="13" creationId="{0AE73CF1-77D9-4E8F-89FF-1AE9FFCB544C}"/>
          </ac:grpSpMkLst>
        </pc:grpChg>
        <pc:grpChg chg="del">
          <ac:chgData name="Michał Wojewoda" userId="efcf04aa-261e-4f13-b88b-76b2d99968da" providerId="ADAL" clId="{ED129347-175A-49EA-A29C-A7A5D3A95283}" dt="2020-06-08T07:06:28.639" v="68" actId="478"/>
          <ac:grpSpMkLst>
            <pc:docMk/>
            <pc:sldMk cId="3138226796" sldId="1586"/>
            <ac:grpSpMk id="16" creationId="{01915DA2-0528-4077-9C70-50B1932E9727}"/>
          </ac:grpSpMkLst>
        </pc:grpChg>
        <pc:picChg chg="del">
          <ac:chgData name="Michał Wojewoda" userId="efcf04aa-261e-4f13-b88b-76b2d99968da" providerId="ADAL" clId="{ED129347-175A-49EA-A29C-A7A5D3A95283}" dt="2020-06-08T07:06:37.922" v="75" actId="478"/>
          <ac:picMkLst>
            <pc:docMk/>
            <pc:sldMk cId="3138226796" sldId="1586"/>
            <ac:picMk id="6" creationId="{46177272-B97D-4F71-99F2-F78013B6C9B2}"/>
          </ac:picMkLst>
        </pc:picChg>
        <pc:picChg chg="mod">
          <ac:chgData name="Michał Wojewoda" userId="efcf04aa-261e-4f13-b88b-76b2d99968da" providerId="ADAL" clId="{ED129347-175A-49EA-A29C-A7A5D3A95283}" dt="2020-06-08T07:06:30.755" v="71" actId="1076"/>
          <ac:picMkLst>
            <pc:docMk/>
            <pc:sldMk cId="3138226796" sldId="1586"/>
            <ac:picMk id="30" creationId="{457267C2-DD87-4A35-9779-174C3CB0E51F}"/>
          </ac:picMkLst>
        </pc:picChg>
      </pc:sldChg>
      <pc:sldChg chg="new">
        <pc:chgData name="Michał Wojewoda" userId="efcf04aa-261e-4f13-b88b-76b2d99968da" providerId="ADAL" clId="{ED129347-175A-49EA-A29C-A7A5D3A95283}" dt="2020-06-08T09:19:46.848" v="105" actId="680"/>
        <pc:sldMkLst>
          <pc:docMk/>
          <pc:sldMk cId="4260725618" sldId="1587"/>
        </pc:sldMkLst>
      </pc:sldChg>
      <pc:sldChg chg="new">
        <pc:chgData name="Michał Wojewoda" userId="efcf04aa-261e-4f13-b88b-76b2d99968da" providerId="ADAL" clId="{ED129347-175A-49EA-A29C-A7A5D3A95283}" dt="2020-06-08T09:19:50.056" v="106" actId="680"/>
        <pc:sldMkLst>
          <pc:docMk/>
          <pc:sldMk cId="1961644080" sldId="1588"/>
        </pc:sldMkLst>
      </pc:sldChg>
      <pc:sldChg chg="new ord">
        <pc:chgData name="Michał Wojewoda" userId="efcf04aa-261e-4f13-b88b-76b2d99968da" providerId="ADAL" clId="{ED129347-175A-49EA-A29C-A7A5D3A95283}" dt="2020-06-08T09:20:00.058" v="109"/>
        <pc:sldMkLst>
          <pc:docMk/>
          <pc:sldMk cId="3703854804" sldId="1589"/>
        </pc:sldMkLst>
      </pc:sldChg>
      <pc:sldChg chg="new ord">
        <pc:chgData name="Michał Wojewoda" userId="efcf04aa-261e-4f13-b88b-76b2d99968da" providerId="ADAL" clId="{ED129347-175A-49EA-A29C-A7A5D3A95283}" dt="2020-06-08T09:20:18.919" v="112"/>
        <pc:sldMkLst>
          <pc:docMk/>
          <pc:sldMk cId="2642877240" sldId="1590"/>
        </pc:sldMkLst>
      </pc:sldChg>
      <pc:sldChg chg="del">
        <pc:chgData name="Michał Wojewoda" userId="efcf04aa-261e-4f13-b88b-76b2d99968da" providerId="ADAL" clId="{ED129347-175A-49EA-A29C-A7A5D3A95283}" dt="2020-06-08T07:06:16.744" v="47" actId="47"/>
        <pc:sldMkLst>
          <pc:docMk/>
          <pc:sldMk cId="3375053266" sldId="1595"/>
        </pc:sldMkLst>
      </pc:sldChg>
      <pc:sldChg chg="del">
        <pc:chgData name="Michał Wojewoda" userId="efcf04aa-261e-4f13-b88b-76b2d99968da" providerId="ADAL" clId="{ED129347-175A-49EA-A29C-A7A5D3A95283}" dt="2020-06-08T07:06:17.987" v="57" actId="47"/>
        <pc:sldMkLst>
          <pc:docMk/>
          <pc:sldMk cId="1302538143" sldId="1684"/>
        </pc:sldMkLst>
      </pc:sldChg>
      <pc:sldChg chg="del">
        <pc:chgData name="Michał Wojewoda" userId="efcf04aa-261e-4f13-b88b-76b2d99968da" providerId="ADAL" clId="{ED129347-175A-49EA-A29C-A7A5D3A95283}" dt="2020-06-08T07:06:12.087" v="23" actId="47"/>
        <pc:sldMkLst>
          <pc:docMk/>
          <pc:sldMk cId="1795084815" sldId="1687"/>
        </pc:sldMkLst>
      </pc:sldChg>
      <pc:sldChg chg="del">
        <pc:chgData name="Michał Wojewoda" userId="efcf04aa-261e-4f13-b88b-76b2d99968da" providerId="ADAL" clId="{ED129347-175A-49EA-A29C-A7A5D3A95283}" dt="2020-06-08T07:06:06.774" v="1" actId="47"/>
        <pc:sldMkLst>
          <pc:docMk/>
          <pc:sldMk cId="4136687669" sldId="1691"/>
        </pc:sldMkLst>
      </pc:sldChg>
      <pc:sldChg chg="del">
        <pc:chgData name="Michał Wojewoda" userId="efcf04aa-261e-4f13-b88b-76b2d99968da" providerId="ADAL" clId="{ED129347-175A-49EA-A29C-A7A5D3A95283}" dt="2020-06-08T07:06:15.910" v="43" actId="47"/>
        <pc:sldMkLst>
          <pc:docMk/>
          <pc:sldMk cId="1308659835" sldId="1692"/>
        </pc:sldMkLst>
      </pc:sldChg>
      <pc:sldChg chg="del">
        <pc:chgData name="Michał Wojewoda" userId="efcf04aa-261e-4f13-b88b-76b2d99968da" providerId="ADAL" clId="{ED129347-175A-49EA-A29C-A7A5D3A95283}" dt="2020-06-08T07:06:17.842" v="55" actId="47"/>
        <pc:sldMkLst>
          <pc:docMk/>
          <pc:sldMk cId="461842798" sldId="1696"/>
        </pc:sldMkLst>
      </pc:sldChg>
      <pc:sldChg chg="del">
        <pc:chgData name="Michał Wojewoda" userId="efcf04aa-261e-4f13-b88b-76b2d99968da" providerId="ADAL" clId="{ED129347-175A-49EA-A29C-A7A5D3A95283}" dt="2020-06-08T07:06:10.120" v="11" actId="47"/>
        <pc:sldMkLst>
          <pc:docMk/>
          <pc:sldMk cId="3268680016" sldId="1706"/>
        </pc:sldMkLst>
      </pc:sldChg>
      <pc:sldChg chg="del">
        <pc:chgData name="Michał Wojewoda" userId="efcf04aa-261e-4f13-b88b-76b2d99968da" providerId="ADAL" clId="{ED129347-175A-49EA-A29C-A7A5D3A95283}" dt="2020-06-08T07:06:11.653" v="21" actId="47"/>
        <pc:sldMkLst>
          <pc:docMk/>
          <pc:sldMk cId="1503845377" sldId="1711"/>
        </pc:sldMkLst>
      </pc:sldChg>
      <pc:sldChg chg="del">
        <pc:chgData name="Michał Wojewoda" userId="efcf04aa-261e-4f13-b88b-76b2d99968da" providerId="ADAL" clId="{ED129347-175A-49EA-A29C-A7A5D3A95283}" dt="2020-06-08T07:06:16.409" v="45" actId="47"/>
        <pc:sldMkLst>
          <pc:docMk/>
          <pc:sldMk cId="2386405374" sldId="1723"/>
        </pc:sldMkLst>
      </pc:sldChg>
      <pc:sldChg chg="del">
        <pc:chgData name="Michał Wojewoda" userId="efcf04aa-261e-4f13-b88b-76b2d99968da" providerId="ADAL" clId="{ED129347-175A-49EA-A29C-A7A5D3A95283}" dt="2020-06-08T07:06:18.224" v="61" actId="47"/>
        <pc:sldMkLst>
          <pc:docMk/>
          <pc:sldMk cId="186921578" sldId="1725"/>
        </pc:sldMkLst>
      </pc:sldChg>
      <pc:sldChg chg="del">
        <pc:chgData name="Michał Wojewoda" userId="efcf04aa-261e-4f13-b88b-76b2d99968da" providerId="ADAL" clId="{ED129347-175A-49EA-A29C-A7A5D3A95283}" dt="2020-06-08T07:06:09.116" v="6" actId="47"/>
        <pc:sldMkLst>
          <pc:docMk/>
          <pc:sldMk cId="1108663193" sldId="1726"/>
        </pc:sldMkLst>
      </pc:sldChg>
      <pc:sldChg chg="del">
        <pc:chgData name="Michał Wojewoda" userId="efcf04aa-261e-4f13-b88b-76b2d99968da" providerId="ADAL" clId="{ED129347-175A-49EA-A29C-A7A5D3A95283}" dt="2020-06-08T07:06:12.025" v="22" actId="47"/>
        <pc:sldMkLst>
          <pc:docMk/>
          <pc:sldMk cId="2686008814" sldId="1727"/>
        </pc:sldMkLst>
      </pc:sldChg>
      <pc:sldChg chg="del">
        <pc:chgData name="Michał Wojewoda" userId="efcf04aa-261e-4f13-b88b-76b2d99968da" providerId="ADAL" clId="{ED129347-175A-49EA-A29C-A7A5D3A95283}" dt="2020-06-08T07:06:10.897" v="16" actId="47"/>
        <pc:sldMkLst>
          <pc:docMk/>
          <pc:sldMk cId="2038064804" sldId="1730"/>
        </pc:sldMkLst>
      </pc:sldChg>
      <pc:sldChg chg="del">
        <pc:chgData name="Michał Wojewoda" userId="efcf04aa-261e-4f13-b88b-76b2d99968da" providerId="ADAL" clId="{ED129347-175A-49EA-A29C-A7A5D3A95283}" dt="2020-06-08T07:06:09.503" v="9" actId="47"/>
        <pc:sldMkLst>
          <pc:docMk/>
          <pc:sldMk cId="2492331371" sldId="1731"/>
        </pc:sldMkLst>
      </pc:sldChg>
      <pc:sldChg chg="del">
        <pc:chgData name="Michał Wojewoda" userId="efcf04aa-261e-4f13-b88b-76b2d99968da" providerId="ADAL" clId="{ED129347-175A-49EA-A29C-A7A5D3A95283}" dt="2020-06-08T07:06:16.469" v="46" actId="47"/>
        <pc:sldMkLst>
          <pc:docMk/>
          <pc:sldMk cId="803624010" sldId="1734"/>
        </pc:sldMkLst>
      </pc:sldChg>
      <pc:sldChg chg="del">
        <pc:chgData name="Michał Wojewoda" userId="efcf04aa-261e-4f13-b88b-76b2d99968da" providerId="ADAL" clId="{ED129347-175A-49EA-A29C-A7A5D3A95283}" dt="2020-06-08T07:06:12.240" v="24" actId="47"/>
        <pc:sldMkLst>
          <pc:docMk/>
          <pc:sldMk cId="3253446684" sldId="1736"/>
        </pc:sldMkLst>
      </pc:sldChg>
      <pc:sldChg chg="del">
        <pc:chgData name="Michał Wojewoda" userId="efcf04aa-261e-4f13-b88b-76b2d99968da" providerId="ADAL" clId="{ED129347-175A-49EA-A29C-A7A5D3A95283}" dt="2020-06-08T07:06:17.774" v="54" actId="47"/>
        <pc:sldMkLst>
          <pc:docMk/>
          <pc:sldMk cId="3876804421" sldId="1740"/>
        </pc:sldMkLst>
      </pc:sldChg>
      <pc:sldChg chg="del">
        <pc:chgData name="Michał Wojewoda" userId="efcf04aa-261e-4f13-b88b-76b2d99968da" providerId="ADAL" clId="{ED129347-175A-49EA-A29C-A7A5D3A95283}" dt="2020-06-08T07:06:10.490" v="15" actId="47"/>
        <pc:sldMkLst>
          <pc:docMk/>
          <pc:sldMk cId="924248871" sldId="1742"/>
        </pc:sldMkLst>
      </pc:sldChg>
      <pc:sldChg chg="del">
        <pc:chgData name="Michał Wojewoda" userId="efcf04aa-261e-4f13-b88b-76b2d99968da" providerId="ADAL" clId="{ED129347-175A-49EA-A29C-A7A5D3A95283}" dt="2020-06-08T07:06:11.083" v="18" actId="47"/>
        <pc:sldMkLst>
          <pc:docMk/>
          <pc:sldMk cId="3321394946" sldId="1743"/>
        </pc:sldMkLst>
      </pc:sldChg>
      <pc:sldChg chg="del">
        <pc:chgData name="Michał Wojewoda" userId="efcf04aa-261e-4f13-b88b-76b2d99968da" providerId="ADAL" clId="{ED129347-175A-49EA-A29C-A7A5D3A95283}" dt="2020-06-08T07:06:12.596" v="26" actId="47"/>
        <pc:sldMkLst>
          <pc:docMk/>
          <pc:sldMk cId="2082851103" sldId="1744"/>
        </pc:sldMkLst>
      </pc:sldChg>
      <pc:sldChg chg="del">
        <pc:chgData name="Michał Wojewoda" userId="efcf04aa-261e-4f13-b88b-76b2d99968da" providerId="ADAL" clId="{ED129347-175A-49EA-A29C-A7A5D3A95283}" dt="2020-06-08T07:06:13.360" v="30" actId="47"/>
        <pc:sldMkLst>
          <pc:docMk/>
          <pc:sldMk cId="3136945051" sldId="1746"/>
        </pc:sldMkLst>
      </pc:sldChg>
      <pc:sldChg chg="del">
        <pc:chgData name="Michał Wojewoda" userId="efcf04aa-261e-4f13-b88b-76b2d99968da" providerId="ADAL" clId="{ED129347-175A-49EA-A29C-A7A5D3A95283}" dt="2020-06-08T07:06:12.410" v="25" actId="47"/>
        <pc:sldMkLst>
          <pc:docMk/>
          <pc:sldMk cId="4085477664" sldId="1747"/>
        </pc:sldMkLst>
      </pc:sldChg>
      <pc:sldChg chg="del">
        <pc:chgData name="Michał Wojewoda" userId="efcf04aa-261e-4f13-b88b-76b2d99968da" providerId="ADAL" clId="{ED129347-175A-49EA-A29C-A7A5D3A95283}" dt="2020-06-08T07:06:18.107" v="59" actId="47"/>
        <pc:sldMkLst>
          <pc:docMk/>
          <pc:sldMk cId="2101967026" sldId="1748"/>
        </pc:sldMkLst>
      </pc:sldChg>
      <pc:sldChg chg="del">
        <pc:chgData name="Michał Wojewoda" userId="efcf04aa-261e-4f13-b88b-76b2d99968da" providerId="ADAL" clId="{ED129347-175A-49EA-A29C-A7A5D3A95283}" dt="2020-06-08T07:06:13.741" v="32" actId="47"/>
        <pc:sldMkLst>
          <pc:docMk/>
          <pc:sldMk cId="1186548758" sldId="1750"/>
        </pc:sldMkLst>
      </pc:sldChg>
      <pc:sldChg chg="del">
        <pc:chgData name="Michał Wojewoda" userId="efcf04aa-261e-4f13-b88b-76b2d99968da" providerId="ADAL" clId="{ED129347-175A-49EA-A29C-A7A5D3A95283}" dt="2020-06-08T07:06:15.813" v="42" actId="47"/>
        <pc:sldMkLst>
          <pc:docMk/>
          <pc:sldMk cId="178639370" sldId="1753"/>
        </pc:sldMkLst>
      </pc:sldChg>
      <pc:sldChg chg="del">
        <pc:chgData name="Michał Wojewoda" userId="efcf04aa-261e-4f13-b88b-76b2d99968da" providerId="ADAL" clId="{ED129347-175A-49EA-A29C-A7A5D3A95283}" dt="2020-06-08T07:06:15.722" v="41" actId="47"/>
        <pc:sldMkLst>
          <pc:docMk/>
          <pc:sldMk cId="2634597907" sldId="1756"/>
        </pc:sldMkLst>
      </pc:sldChg>
      <pc:sldChg chg="del">
        <pc:chgData name="Michał Wojewoda" userId="efcf04aa-261e-4f13-b88b-76b2d99968da" providerId="ADAL" clId="{ED129347-175A-49EA-A29C-A7A5D3A95283}" dt="2020-06-08T07:06:17.397" v="50" actId="47"/>
        <pc:sldMkLst>
          <pc:docMk/>
          <pc:sldMk cId="475275161" sldId="1757"/>
        </pc:sldMkLst>
      </pc:sldChg>
      <pc:sldChg chg="del">
        <pc:chgData name="Michał Wojewoda" userId="efcf04aa-261e-4f13-b88b-76b2d99968da" providerId="ADAL" clId="{ED129347-175A-49EA-A29C-A7A5D3A95283}" dt="2020-06-08T07:06:13.661" v="31" actId="47"/>
        <pc:sldMkLst>
          <pc:docMk/>
          <pc:sldMk cId="2408577642" sldId="1758"/>
        </pc:sldMkLst>
      </pc:sldChg>
      <pc:sldChg chg="del">
        <pc:chgData name="Michał Wojewoda" userId="efcf04aa-261e-4f13-b88b-76b2d99968da" providerId="ADAL" clId="{ED129347-175A-49EA-A29C-A7A5D3A95283}" dt="2020-06-08T07:06:14.034" v="33" actId="47"/>
        <pc:sldMkLst>
          <pc:docMk/>
          <pc:sldMk cId="2129115533" sldId="1760"/>
        </pc:sldMkLst>
      </pc:sldChg>
      <pc:sldChg chg="del">
        <pc:chgData name="Michał Wojewoda" userId="efcf04aa-261e-4f13-b88b-76b2d99968da" providerId="ADAL" clId="{ED129347-175A-49EA-A29C-A7A5D3A95283}" dt="2020-06-08T07:06:14.122" v="34" actId="47"/>
        <pc:sldMkLst>
          <pc:docMk/>
          <pc:sldMk cId="2258485507" sldId="1761"/>
        </pc:sldMkLst>
      </pc:sldChg>
      <pc:sldChg chg="del">
        <pc:chgData name="Michał Wojewoda" userId="efcf04aa-261e-4f13-b88b-76b2d99968da" providerId="ADAL" clId="{ED129347-175A-49EA-A29C-A7A5D3A95283}" dt="2020-06-08T07:06:14.403" v="35" actId="47"/>
        <pc:sldMkLst>
          <pc:docMk/>
          <pc:sldMk cId="3217919083" sldId="1762"/>
        </pc:sldMkLst>
      </pc:sldChg>
      <pc:sldChg chg="del">
        <pc:chgData name="Michał Wojewoda" userId="efcf04aa-261e-4f13-b88b-76b2d99968da" providerId="ADAL" clId="{ED129347-175A-49EA-A29C-A7A5D3A95283}" dt="2020-06-08T07:06:14.573" v="36" actId="47"/>
        <pc:sldMkLst>
          <pc:docMk/>
          <pc:sldMk cId="2771287742" sldId="1763"/>
        </pc:sldMkLst>
      </pc:sldChg>
      <pc:sldChg chg="del">
        <pc:chgData name="Michał Wojewoda" userId="efcf04aa-261e-4f13-b88b-76b2d99968da" providerId="ADAL" clId="{ED129347-175A-49EA-A29C-A7A5D3A95283}" dt="2020-06-08T07:06:14.922" v="38" actId="47"/>
        <pc:sldMkLst>
          <pc:docMk/>
          <pc:sldMk cId="3927936680" sldId="1765"/>
        </pc:sldMkLst>
      </pc:sldChg>
      <pc:sldChg chg="del">
        <pc:chgData name="Michał Wojewoda" userId="efcf04aa-261e-4f13-b88b-76b2d99968da" providerId="ADAL" clId="{ED129347-175A-49EA-A29C-A7A5D3A95283}" dt="2020-06-08T07:06:15.311" v="40" actId="47"/>
        <pc:sldMkLst>
          <pc:docMk/>
          <pc:sldMk cId="2647843187" sldId="1767"/>
        </pc:sldMkLst>
      </pc:sldChg>
      <pc:sldChg chg="del">
        <pc:chgData name="Michał Wojewoda" userId="efcf04aa-261e-4f13-b88b-76b2d99968da" providerId="ADAL" clId="{ED129347-175A-49EA-A29C-A7A5D3A95283}" dt="2020-06-08T07:06:17.258" v="48" actId="47"/>
        <pc:sldMkLst>
          <pc:docMk/>
          <pc:sldMk cId="809406747" sldId="1769"/>
        </pc:sldMkLst>
      </pc:sldChg>
      <pc:sldChg chg="del">
        <pc:chgData name="Michał Wojewoda" userId="efcf04aa-261e-4f13-b88b-76b2d99968da" providerId="ADAL" clId="{ED129347-175A-49EA-A29C-A7A5D3A95283}" dt="2020-06-08T07:06:17.320" v="49" actId="47"/>
        <pc:sldMkLst>
          <pc:docMk/>
          <pc:sldMk cId="190011308" sldId="1770"/>
        </pc:sldMkLst>
      </pc:sldChg>
      <pc:sldChg chg="del">
        <pc:chgData name="Michał Wojewoda" userId="efcf04aa-261e-4f13-b88b-76b2d99968da" providerId="ADAL" clId="{ED129347-175A-49EA-A29C-A7A5D3A95283}" dt="2020-06-08T07:06:18.154" v="60" actId="47"/>
        <pc:sldMkLst>
          <pc:docMk/>
          <pc:sldMk cId="888313169" sldId="1771"/>
        </pc:sldMkLst>
      </pc:sldChg>
      <pc:sldChg chg="del">
        <pc:chgData name="Michał Wojewoda" userId="efcf04aa-261e-4f13-b88b-76b2d99968da" providerId="ADAL" clId="{ED129347-175A-49EA-A29C-A7A5D3A95283}" dt="2020-06-08T07:06:14.708" v="37" actId="47"/>
        <pc:sldMkLst>
          <pc:docMk/>
          <pc:sldMk cId="43771683" sldId="1775"/>
        </pc:sldMkLst>
      </pc:sldChg>
      <pc:sldChg chg="del">
        <pc:chgData name="Michał Wojewoda" userId="efcf04aa-261e-4f13-b88b-76b2d99968da" providerId="ADAL" clId="{ED129347-175A-49EA-A29C-A7A5D3A95283}" dt="2020-06-08T07:06:15.260" v="39" actId="47"/>
        <pc:sldMkLst>
          <pc:docMk/>
          <pc:sldMk cId="2271697310" sldId="1776"/>
        </pc:sldMkLst>
      </pc:sldChg>
      <pc:sldChg chg="del">
        <pc:chgData name="Michał Wojewoda" userId="efcf04aa-261e-4f13-b88b-76b2d99968da" providerId="ADAL" clId="{ED129347-175A-49EA-A29C-A7A5D3A95283}" dt="2020-06-08T07:06:08.993" v="5" actId="47"/>
        <pc:sldMkLst>
          <pc:docMk/>
          <pc:sldMk cId="3017045794" sldId="1778"/>
        </pc:sldMkLst>
      </pc:sldChg>
      <pc:sldChg chg="del">
        <pc:chgData name="Michał Wojewoda" userId="efcf04aa-261e-4f13-b88b-76b2d99968da" providerId="ADAL" clId="{ED129347-175A-49EA-A29C-A7A5D3A95283}" dt="2020-06-08T07:06:17.896" v="56" actId="47"/>
        <pc:sldMkLst>
          <pc:docMk/>
          <pc:sldMk cId="3121034663" sldId="1779"/>
        </pc:sldMkLst>
      </pc:sldChg>
      <pc:sldChg chg="del">
        <pc:chgData name="Michał Wojewoda" userId="efcf04aa-261e-4f13-b88b-76b2d99968da" providerId="ADAL" clId="{ED129347-175A-49EA-A29C-A7A5D3A95283}" dt="2020-06-08T07:06:08.612" v="4" actId="47"/>
        <pc:sldMkLst>
          <pc:docMk/>
          <pc:sldMk cId="1638159687" sldId="17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0BE5AB6-47C6-4C2D-9335-2193F617FD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F6176B-1E8E-40A6-9B28-495D29223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DA14B83-BA2A-44EB-B0F8-B4E409D91AA8}" type="datetimeFigureOut">
              <a:rPr lang="pl-PL" smtClean="0"/>
              <a:t>08.06.2020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D476179-7FA5-420E-8787-6778479AC1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613190D-4D17-4F82-B105-418A712CB6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082D97-C214-4206-B5A9-9B97874FCD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325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05348" cy="474208"/>
          </a:xfrm>
          <a:prstGeom prst="rect">
            <a:avLst/>
          </a:prstGeom>
        </p:spPr>
        <p:txBody>
          <a:bodyPr vert="horz" lIns="94947" tIns="47474" rIns="94947" bIns="474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59181" y="0"/>
            <a:ext cx="3105348" cy="474208"/>
          </a:xfrm>
          <a:prstGeom prst="rect">
            <a:avLst/>
          </a:prstGeom>
        </p:spPr>
        <p:txBody>
          <a:bodyPr vert="horz" lIns="94947" tIns="47474" rIns="94947" bIns="47474" rtlCol="0"/>
          <a:lstStyle>
            <a:lvl1pPr algn="r">
              <a:defRPr sz="1200"/>
            </a:lvl1pPr>
          </a:lstStyle>
          <a:p>
            <a:fld id="{BA46E5F8-461C-4835-9A19-289A67965412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457325" y="1181100"/>
            <a:ext cx="4251325" cy="3189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47" tIns="47474" rIns="94947" bIns="47474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16619" y="4548457"/>
            <a:ext cx="5732949" cy="3721466"/>
          </a:xfrm>
          <a:prstGeom prst="rect">
            <a:avLst/>
          </a:prstGeom>
        </p:spPr>
        <p:txBody>
          <a:bodyPr vert="horz" lIns="94947" tIns="47474" rIns="94947" bIns="47474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977134"/>
            <a:ext cx="3105348" cy="474207"/>
          </a:xfrm>
          <a:prstGeom prst="rect">
            <a:avLst/>
          </a:prstGeom>
        </p:spPr>
        <p:txBody>
          <a:bodyPr vert="horz" lIns="94947" tIns="47474" rIns="94947" bIns="474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59181" y="8977134"/>
            <a:ext cx="3105348" cy="474207"/>
          </a:xfrm>
          <a:prstGeom prst="rect">
            <a:avLst/>
          </a:prstGeom>
        </p:spPr>
        <p:txBody>
          <a:bodyPr vert="horz" lIns="94947" tIns="47474" rIns="94947" bIns="47474" rtlCol="0" anchor="b"/>
          <a:lstStyle>
            <a:lvl1pPr algn="r">
              <a:defRPr sz="1200"/>
            </a:lvl1pPr>
          </a:lstStyle>
          <a:p>
            <a:fld id="{7ED9BDB7-2A7A-4136-9A8B-D82E3C00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2257E6-40DE-4A5B-B004-11665916B7A4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42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EF4D8A55-1AE2-4099-995B-7F781D4D6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9144000" cy="6853241"/>
          </a:xfrm>
          <a:prstGeom prst="rect">
            <a:avLst/>
          </a:prstGeom>
        </p:spPr>
      </p:pic>
      <p:sp>
        <p:nvSpPr>
          <p:cNvPr id="4" name="Podtytuł 1"/>
          <p:cNvSpPr txBox="1">
            <a:spLocks/>
          </p:cNvSpPr>
          <p:nvPr userDrawn="1"/>
        </p:nvSpPr>
        <p:spPr bwMode="auto">
          <a:xfrm>
            <a:off x="2015717" y="5373216"/>
            <a:ext cx="511256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00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D2224DB-0DD5-4B59-AA62-15DDC997AB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711" y="2813952"/>
            <a:ext cx="4798562" cy="190930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9A07C26-7376-40E6-A2B2-B3D32537211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7" y="1253340"/>
            <a:ext cx="1970818" cy="12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54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3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5" y="173537"/>
            <a:ext cx="876757" cy="575153"/>
          </a:xfrm>
          <a:prstGeom prst="rect">
            <a:avLst/>
          </a:prstGeom>
        </p:spPr>
      </p:pic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918BAA61-00E5-44B0-A55D-5A444ABD4D9F}"/>
              </a:ext>
            </a:extLst>
          </p:cNvPr>
          <p:cNvCxnSpPr>
            <a:cxnSpLocks/>
          </p:cNvCxnSpPr>
          <p:nvPr userDrawn="1"/>
        </p:nvCxnSpPr>
        <p:spPr>
          <a:xfrm>
            <a:off x="278936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20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13"/>
          <p:cNvSpPr>
            <a:spLocks noChangeArrowheads="1"/>
          </p:cNvSpPr>
          <p:nvPr userDrawn="1"/>
        </p:nvSpPr>
        <p:spPr bwMode="auto">
          <a:xfrm>
            <a:off x="180067" y="6682325"/>
            <a:ext cx="258124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</p:spTree>
    <p:extLst>
      <p:ext uri="{BB962C8B-B14F-4D97-AF65-F5344CB8AC3E}">
        <p14:creationId xmlns:p14="http://schemas.microsoft.com/office/powerpoint/2010/main" val="25667475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9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5" y="173537"/>
            <a:ext cx="876757" cy="575153"/>
          </a:xfrm>
          <a:prstGeom prst="rect">
            <a:avLst/>
          </a:prstGeom>
        </p:spPr>
      </p:pic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918BAA61-00E5-44B0-A55D-5A444ABD4D9F}"/>
              </a:ext>
            </a:extLst>
          </p:cNvPr>
          <p:cNvCxnSpPr>
            <a:cxnSpLocks/>
          </p:cNvCxnSpPr>
          <p:nvPr userDrawn="1"/>
        </p:nvCxnSpPr>
        <p:spPr>
          <a:xfrm>
            <a:off x="278936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rostokąt 13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80066" y="6682325"/>
            <a:ext cx="25993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</p:spTree>
    <p:extLst>
      <p:ext uri="{BB962C8B-B14F-4D97-AF65-F5344CB8AC3E}">
        <p14:creationId xmlns:p14="http://schemas.microsoft.com/office/powerpoint/2010/main" val="77796499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obrazu 2"/>
          <p:cNvSpPr>
            <a:spLocks noGrp="1"/>
          </p:cNvSpPr>
          <p:nvPr>
            <p:ph type="pic" sz="quarter" idx="11"/>
          </p:nvPr>
        </p:nvSpPr>
        <p:spPr>
          <a:xfrm>
            <a:off x="0" y="1143000"/>
            <a:ext cx="4094163" cy="55022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B23F55E8-B6EC-412B-9069-A52986A7AB5C}"/>
              </a:ext>
            </a:extLst>
          </p:cNvPr>
          <p:cNvCxnSpPr>
            <a:cxnSpLocks/>
          </p:cNvCxnSpPr>
          <p:nvPr userDrawn="1"/>
        </p:nvCxnSpPr>
        <p:spPr>
          <a:xfrm>
            <a:off x="278935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180067" y="6682325"/>
            <a:ext cx="17298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tx1">
                    <a:lumMod val="75000"/>
                    <a:lumOff val="25000"/>
                  </a:schemeClr>
                </a:solidFill>
                <a:ea typeface="Verdana" pitchFamily="34" charset="0"/>
                <a:cs typeface="Verdana" pitchFamily="34" charset="0"/>
              </a:rPr>
              <a:t>SIINSPIRATION 2019</a:t>
            </a: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47132649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01AD6560-1910-4F11-B864-EDA2409C52AC}"/>
              </a:ext>
            </a:extLst>
          </p:cNvPr>
          <p:cNvCxnSpPr>
            <a:cxnSpLocks/>
          </p:cNvCxnSpPr>
          <p:nvPr userDrawn="1"/>
        </p:nvCxnSpPr>
        <p:spPr>
          <a:xfrm>
            <a:off x="278935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180067" y="6682325"/>
            <a:ext cx="17298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tx1">
                    <a:lumMod val="75000"/>
                    <a:lumOff val="25000"/>
                  </a:schemeClr>
                </a:solidFill>
                <a:ea typeface="Verdana" pitchFamily="34" charset="0"/>
                <a:cs typeface="Verdana" pitchFamily="34" charset="0"/>
              </a:rPr>
              <a:t>SIINSPIRATION 2019</a:t>
            </a:r>
          </a:p>
        </p:txBody>
      </p:sp>
      <p:sp>
        <p:nvSpPr>
          <p:cNvPr id="21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22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9442861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78050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946458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44701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912283" y="1700153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78050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946458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944701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912283" y="4115396"/>
            <a:ext cx="1269000" cy="15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id-ID"/>
          </a:p>
        </p:txBody>
      </p:sp>
      <p:pic>
        <p:nvPicPr>
          <p:cNvPr id="29" name="Obraz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7406A24F-DCAD-4836-9441-456D1D6D83A2}"/>
              </a:ext>
            </a:extLst>
          </p:cNvPr>
          <p:cNvCxnSpPr>
            <a:cxnSpLocks/>
          </p:cNvCxnSpPr>
          <p:nvPr userDrawn="1"/>
        </p:nvCxnSpPr>
        <p:spPr>
          <a:xfrm>
            <a:off x="278935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 userDrawn="1"/>
        </p:nvSpPr>
        <p:spPr bwMode="auto">
          <a:xfrm>
            <a:off x="180067" y="6682325"/>
            <a:ext cx="17298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tx1">
                    <a:lumMod val="75000"/>
                    <a:lumOff val="25000"/>
                  </a:schemeClr>
                </a:solidFill>
                <a:ea typeface="Verdana" pitchFamily="34" charset="0"/>
                <a:cs typeface="Verdana" pitchFamily="34" charset="0"/>
              </a:rPr>
              <a:t>SIINSPIRATION 2019</a:t>
            </a:r>
          </a:p>
        </p:txBody>
      </p:sp>
      <p:sp>
        <p:nvSpPr>
          <p:cNvPr id="35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6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88147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93589" y="2527700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503589" y="2527700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693589" y="4037332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03589" y="4037332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pic>
        <p:nvPicPr>
          <p:cNvPr id="61" name="Obraz 6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pic>
        <p:nvPicPr>
          <p:cNvPr id="63" name="Obraz 6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9" y="173536"/>
            <a:ext cx="876757" cy="575153"/>
          </a:xfrm>
          <a:prstGeom prst="rect">
            <a:avLst/>
          </a:prstGeom>
        </p:spPr>
      </p:pic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B0288EF1-CACF-4F85-90BD-EF19858E1A82}"/>
              </a:ext>
            </a:extLst>
          </p:cNvPr>
          <p:cNvCxnSpPr>
            <a:cxnSpLocks/>
          </p:cNvCxnSpPr>
          <p:nvPr userDrawn="1"/>
        </p:nvCxnSpPr>
        <p:spPr>
          <a:xfrm>
            <a:off x="278935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13"/>
          <p:cNvSpPr>
            <a:spLocks noChangeArrowheads="1"/>
          </p:cNvSpPr>
          <p:nvPr userDrawn="1"/>
        </p:nvSpPr>
        <p:spPr bwMode="auto">
          <a:xfrm>
            <a:off x="180067" y="6682325"/>
            <a:ext cx="17298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tx1">
                    <a:lumMod val="75000"/>
                    <a:lumOff val="25000"/>
                  </a:schemeClr>
                </a:solidFill>
                <a:ea typeface="Verdana" pitchFamily="34" charset="0"/>
                <a:cs typeface="Verdana" pitchFamily="34" charset="0"/>
              </a:rPr>
              <a:t>SIINSPIRATION 2019</a:t>
            </a:r>
          </a:p>
        </p:txBody>
      </p:sp>
      <p:sp>
        <p:nvSpPr>
          <p:cNvPr id="25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26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896807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93589" y="2527700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503589" y="2527700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693589" y="4037332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03589" y="4037332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pic>
        <p:nvPicPr>
          <p:cNvPr id="61" name="Obraz 6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pic>
        <p:nvPicPr>
          <p:cNvPr id="63" name="Obraz 6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9" y="173536"/>
            <a:ext cx="876757" cy="575153"/>
          </a:xfrm>
          <a:prstGeom prst="rect">
            <a:avLst/>
          </a:prstGeom>
        </p:spPr>
      </p:pic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B0288EF1-CACF-4F85-90BD-EF19858E1A82}"/>
              </a:ext>
            </a:extLst>
          </p:cNvPr>
          <p:cNvCxnSpPr>
            <a:cxnSpLocks/>
          </p:cNvCxnSpPr>
          <p:nvPr userDrawn="1"/>
        </p:nvCxnSpPr>
        <p:spPr>
          <a:xfrm>
            <a:off x="278935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rostokąt 14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13"/>
          <p:cNvSpPr>
            <a:spLocks noChangeArrowheads="1"/>
          </p:cNvSpPr>
          <p:nvPr userDrawn="1"/>
        </p:nvSpPr>
        <p:spPr bwMode="auto">
          <a:xfrm>
            <a:off x="180067" y="6682325"/>
            <a:ext cx="17298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tx1">
                    <a:lumMod val="75000"/>
                    <a:lumOff val="25000"/>
                  </a:schemeClr>
                </a:solidFill>
                <a:ea typeface="Verdana" pitchFamily="34" charset="0"/>
                <a:cs typeface="Verdana" pitchFamily="34" charset="0"/>
              </a:rPr>
              <a:t>SIINSPIRATION 2019</a:t>
            </a:r>
          </a:p>
        </p:txBody>
      </p:sp>
      <p:sp>
        <p:nvSpPr>
          <p:cNvPr id="25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26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22661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ytuł i zawartoś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/>
          </p:nvPr>
        </p:nvSpPr>
        <p:spPr>
          <a:xfrm>
            <a:off x="323528" y="173536"/>
            <a:ext cx="7449688" cy="464593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4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328091" y="565409"/>
            <a:ext cx="7170094" cy="27130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600" b="0" kern="1200" cap="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8870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368181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2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4"/>
            <a:ext cx="7170094" cy="3075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Prostokąt 12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93589" y="2527700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503589" y="2527700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693589" y="4037332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503589" y="4037332"/>
            <a:ext cx="1049611" cy="109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id-ID"/>
          </a:p>
        </p:txBody>
      </p:sp>
      <p:pic>
        <p:nvPicPr>
          <p:cNvPr id="61" name="Obraz 6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pic>
        <p:nvPicPr>
          <p:cNvPr id="63" name="Obraz 6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89" y="173536"/>
            <a:ext cx="876757" cy="575153"/>
          </a:xfrm>
          <a:prstGeom prst="rect">
            <a:avLst/>
          </a:prstGeom>
        </p:spPr>
      </p:pic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7EB68032-B916-4BF2-9E07-6C0D4C1EE15B}"/>
              </a:ext>
            </a:extLst>
          </p:cNvPr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B0288EF1-CACF-4F85-90BD-EF19858E1A82}"/>
              </a:ext>
            </a:extLst>
          </p:cNvPr>
          <p:cNvCxnSpPr>
            <a:cxnSpLocks/>
          </p:cNvCxnSpPr>
          <p:nvPr userDrawn="1"/>
        </p:nvCxnSpPr>
        <p:spPr>
          <a:xfrm>
            <a:off x="278935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Łącznik prosty 6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368181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9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4"/>
            <a:ext cx="7170094" cy="3075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9991281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F7B75A4E-0127-40BA-8943-C4D7F9126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  <p:sp>
        <p:nvSpPr>
          <p:cNvPr id="12" name="blenda">
            <a:extLst>
              <a:ext uri="{FF2B5EF4-FFF2-40B4-BE49-F238E27FC236}">
                <a16:creationId xmlns:a16="http://schemas.microsoft.com/office/drawing/2014/main" id="{E0CF9F6D-4CDA-4F4E-958D-7CD78E33FD7D}"/>
              </a:ext>
            </a:extLst>
          </p:cNvPr>
          <p:cNvSpPr/>
          <p:nvPr userDrawn="1"/>
        </p:nvSpPr>
        <p:spPr>
          <a:xfrm>
            <a:off x="2794" y="874263"/>
            <a:ext cx="9138122" cy="59837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v</a:t>
            </a:r>
          </a:p>
        </p:txBody>
      </p:sp>
      <p:sp>
        <p:nvSpPr>
          <p:cNvPr id="16" name="Symbol zastępczy numeru slajdu 3">
            <a:extLst>
              <a:ext uri="{FF2B5EF4-FFF2-40B4-BE49-F238E27FC236}">
                <a16:creationId xmlns:a16="http://schemas.microsoft.com/office/drawing/2014/main" id="{2BC6080D-ECFB-43E7-B431-554CC9EA151B}"/>
              </a:ext>
            </a:extLst>
          </p:cNvPr>
          <p:cNvSpPr txBox="1">
            <a:spLocks/>
          </p:cNvSpPr>
          <p:nvPr userDrawn="1"/>
        </p:nvSpPr>
        <p:spPr>
          <a:xfrm>
            <a:off x="8641859" y="6584044"/>
            <a:ext cx="396873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bg1">
                    <a:lumMod val="6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Symbol zastępczy tekstu 20">
            <a:extLst>
              <a:ext uri="{FF2B5EF4-FFF2-40B4-BE49-F238E27FC236}">
                <a16:creationId xmlns:a16="http://schemas.microsoft.com/office/drawing/2014/main" id="{9E11EB8A-3BAD-4B0D-91A0-2EC25F9CA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5739" y="578268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600" b="0" kern="12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FDAA227-5648-4699-9F69-2E07F065A7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016" y="6665792"/>
            <a:ext cx="24065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326D97BA-853B-4035-BA62-11F22456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599" y="238316"/>
            <a:ext cx="7907240" cy="378565"/>
          </a:xfrm>
          <a:prstGeom prst="rect">
            <a:avLst/>
          </a:prstGeom>
          <a:ln w="6350">
            <a:noFill/>
            <a:prstDash val="sysDash"/>
          </a:ln>
        </p:spPr>
        <p:txBody>
          <a:bodyPr wrap="square" lIns="720000" bIns="0" anchor="t">
            <a:spAutoFit/>
          </a:bodyPr>
          <a:lstStyle>
            <a:lvl1pPr algn="l">
              <a:defRPr sz="2400" b="0" cap="none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997D58AB-38D0-45AC-B5EA-99E32BF87C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94" y="203667"/>
            <a:ext cx="797052" cy="522866"/>
          </a:xfrm>
          <a:prstGeom prst="rect">
            <a:avLst/>
          </a:prstGeom>
        </p:spPr>
      </p:pic>
      <p:sp>
        <p:nvSpPr>
          <p:cNvPr id="21" name="Tytuł 1">
            <a:extLst>
              <a:ext uri="{FF2B5EF4-FFF2-40B4-BE49-F238E27FC236}">
                <a16:creationId xmlns:a16="http://schemas.microsoft.com/office/drawing/2014/main" id="{A6467390-39B1-4177-91F5-3112B3369EFF}"/>
              </a:ext>
            </a:extLst>
          </p:cNvPr>
          <p:cNvSpPr txBox="1">
            <a:spLocks/>
          </p:cNvSpPr>
          <p:nvPr userDrawn="1"/>
        </p:nvSpPr>
        <p:spPr>
          <a:xfrm>
            <a:off x="-21022" y="0"/>
            <a:ext cx="9172395" cy="45719"/>
          </a:xfrm>
          <a:prstGeom prst="rect">
            <a:avLst/>
          </a:prstGeom>
          <a:solidFill>
            <a:srgbClr val="087FE2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0" cap="none">
                <a:solidFill>
                  <a:schemeClr val="bg1"/>
                </a:solidFill>
              </a:rPr>
              <a:t> </a:t>
            </a:r>
            <a:endParaRPr lang="en-US" sz="2800" b="0" cap="none">
              <a:solidFill>
                <a:schemeClr val="bg1"/>
              </a:solidFill>
            </a:endParaRPr>
          </a:p>
        </p:txBody>
      </p: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E88FB5DF-C4C7-4CA1-B4F3-78852E766984}"/>
              </a:ext>
            </a:extLst>
          </p:cNvPr>
          <p:cNvSpPr/>
          <p:nvPr userDrawn="1"/>
        </p:nvSpPr>
        <p:spPr>
          <a:xfrm rot="10800000">
            <a:off x="405739" y="39126"/>
            <a:ext cx="178676" cy="154031"/>
          </a:xfrm>
          <a:prstGeom prst="triangle">
            <a:avLst/>
          </a:prstGeom>
          <a:solidFill>
            <a:srgbClr val="08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8063054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6644964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prstClr val="white"/>
              </a:solidFill>
            </a:endParaRPr>
          </a:p>
        </p:txBody>
      </p:sp>
      <p:sp>
        <p:nvSpPr>
          <p:cNvPr id="10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588816" y="129371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2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3"/>
            <a:ext cx="7170094" cy="5822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3" name="Łącznik prosty 12"/>
          <p:cNvCxnSpPr/>
          <p:nvPr userDrawn="1"/>
        </p:nvCxnSpPr>
        <p:spPr>
          <a:xfrm>
            <a:off x="369333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 userDrawn="1"/>
        </p:nvCxnSpPr>
        <p:spPr>
          <a:xfrm>
            <a:off x="369333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3"/>
          <p:cNvSpPr>
            <a:spLocks noChangeArrowheads="1"/>
          </p:cNvSpPr>
          <p:nvPr userDrawn="1"/>
        </p:nvSpPr>
        <p:spPr bwMode="auto">
          <a:xfrm>
            <a:off x="757045" y="6696931"/>
            <a:ext cx="623975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>
                <a:solidFill>
                  <a:prstClr val="black">
                    <a:lumMod val="50000"/>
                    <a:lumOff val="50000"/>
                  </a:prst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>
              <a:solidFill>
                <a:prstClr val="black">
                  <a:lumMod val="50000"/>
                  <a:lumOff val="50000"/>
                </a:prst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4" y="173536"/>
            <a:ext cx="876757" cy="575153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sz="quarter" idx="11"/>
          </p:nvPr>
        </p:nvSpPr>
        <p:spPr>
          <a:xfrm>
            <a:off x="657225" y="1557338"/>
            <a:ext cx="7802563" cy="4535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828460363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Łącznik prosty 9"/>
          <p:cNvCxnSpPr/>
          <p:nvPr userDrawn="1"/>
        </p:nvCxnSpPr>
        <p:spPr>
          <a:xfrm>
            <a:off x="369334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588816" y="129373"/>
            <a:ext cx="7449688" cy="368181"/>
          </a:xfrm>
          <a:prstGeom prst="rect">
            <a:avLst/>
          </a:prstGeom>
        </p:spPr>
        <p:txBody>
          <a:bodyPr anchor="t"/>
          <a:lstStyle>
            <a:lvl1pPr algn="l">
              <a:defRPr sz="1875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2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4"/>
            <a:ext cx="7170094" cy="3075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35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Prostokąt 12"/>
          <p:cNvSpPr/>
          <p:nvPr userDrawn="1"/>
        </p:nvSpPr>
        <p:spPr>
          <a:xfrm>
            <a:off x="0" y="6644966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4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525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Łącznik prosty 14"/>
          <p:cNvCxnSpPr/>
          <p:nvPr userDrawn="1"/>
        </p:nvCxnSpPr>
        <p:spPr>
          <a:xfrm>
            <a:off x="369334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757046" y="6710781"/>
            <a:ext cx="623975" cy="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60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600" b="1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865714" y="2557646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865714" y="3386984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865714" y="4180961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094799" y="2304317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094801" y="3080875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094798" y="3853804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094798" y="4626733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pic>
        <p:nvPicPr>
          <p:cNvPr id="87" name="Obraz 8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5" y="173537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81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23" grpId="0"/>
      <p:bldP spid="24" grpId="0"/>
      <p:bldP spid="2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Łącznik prosty 9"/>
          <p:cNvCxnSpPr/>
          <p:nvPr userDrawn="1"/>
        </p:nvCxnSpPr>
        <p:spPr>
          <a:xfrm>
            <a:off x="369334" y="606435"/>
            <a:ext cx="504056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ytuł 1"/>
          <p:cNvSpPr>
            <a:spLocks noGrp="1"/>
          </p:cNvSpPr>
          <p:nvPr>
            <p:ph type="title"/>
          </p:nvPr>
        </p:nvSpPr>
        <p:spPr>
          <a:xfrm>
            <a:off x="588816" y="129373"/>
            <a:ext cx="7449688" cy="368181"/>
          </a:xfrm>
          <a:prstGeom prst="rect">
            <a:avLst/>
          </a:prstGeom>
        </p:spPr>
        <p:txBody>
          <a:bodyPr anchor="t"/>
          <a:lstStyle>
            <a:lvl1pPr algn="l">
              <a:defRPr sz="1875" b="1" cap="all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2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011727" y="502074"/>
            <a:ext cx="7170094" cy="3075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35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Prostokąt 12"/>
          <p:cNvSpPr/>
          <p:nvPr userDrawn="1"/>
        </p:nvSpPr>
        <p:spPr>
          <a:xfrm>
            <a:off x="0" y="6644966"/>
            <a:ext cx="9144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4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525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Łącznik prosty 14"/>
          <p:cNvCxnSpPr/>
          <p:nvPr userDrawn="1"/>
        </p:nvCxnSpPr>
        <p:spPr>
          <a:xfrm>
            <a:off x="369334" y="6749115"/>
            <a:ext cx="288032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757046" y="6710781"/>
            <a:ext cx="623975" cy="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60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600" b="1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865714" y="2557646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865714" y="3386984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865714" y="4180961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094799" y="2304317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094801" y="3080875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5094798" y="3853804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5094798" y="4626733"/>
            <a:ext cx="585238" cy="61221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75"/>
            </a:lvl1pPr>
          </a:lstStyle>
          <a:p>
            <a:endParaRPr lang="id-ID"/>
          </a:p>
        </p:txBody>
      </p:sp>
      <p:pic>
        <p:nvPicPr>
          <p:cNvPr id="87" name="Obraz 8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5" y="173537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729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23" grpId="0"/>
      <p:bldP spid="24" grpId="0"/>
      <p:bldP spid="25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31"/>
          <p:cNvSpPr/>
          <p:nvPr userDrawn="1"/>
        </p:nvSpPr>
        <p:spPr>
          <a:xfrm>
            <a:off x="0" y="6644964"/>
            <a:ext cx="9144000" cy="213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350"/>
          </a:p>
        </p:txBody>
      </p:sp>
      <p:sp>
        <p:nvSpPr>
          <p:cNvPr id="15" name="Symbol zastępczy numeru slajdu 3"/>
          <p:cNvSpPr txBox="1">
            <a:spLocks/>
          </p:cNvSpPr>
          <p:nvPr userDrawn="1"/>
        </p:nvSpPr>
        <p:spPr>
          <a:xfrm>
            <a:off x="8686223" y="6596523"/>
            <a:ext cx="436560" cy="30134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525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1875" b="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425" b="0" kern="12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91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25" name="Łącznik prosty 24"/>
          <p:cNvCxnSpPr/>
          <p:nvPr userDrawn="1"/>
        </p:nvCxnSpPr>
        <p:spPr>
          <a:xfrm>
            <a:off x="369334" y="6749115"/>
            <a:ext cx="288032" cy="0"/>
          </a:xfrm>
          <a:prstGeom prst="line">
            <a:avLst/>
          </a:prstGeom>
          <a:ln w="12700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3"/>
          <p:cNvSpPr>
            <a:spLocks noChangeArrowheads="1"/>
          </p:cNvSpPr>
          <p:nvPr userDrawn="1"/>
        </p:nvSpPr>
        <p:spPr bwMode="auto">
          <a:xfrm>
            <a:off x="757047" y="6710781"/>
            <a:ext cx="623975" cy="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60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600" b="1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918BAA61-00E5-44B0-A55D-5A444ABD4D9F}"/>
              </a:ext>
            </a:extLst>
          </p:cNvPr>
          <p:cNvCxnSpPr>
            <a:cxnSpLocks/>
          </p:cNvCxnSpPr>
          <p:nvPr userDrawn="1"/>
        </p:nvCxnSpPr>
        <p:spPr>
          <a:xfrm>
            <a:off x="278937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az 11">
            <a:extLst>
              <a:ext uri="{FF2B5EF4-FFF2-40B4-BE49-F238E27FC236}">
                <a16:creationId xmlns:a16="http://schemas.microsoft.com/office/drawing/2014/main" id="{A84B4C24-F422-4197-92C8-AD17BDCA3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5" y="173537"/>
            <a:ext cx="876757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8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owiązujący 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DD920F59-230B-4E4A-AE7E-C52F68E2BA34}"/>
              </a:ext>
            </a:extLst>
          </p:cNvPr>
          <p:cNvSpPr/>
          <p:nvPr userDrawn="1"/>
        </p:nvSpPr>
        <p:spPr>
          <a:xfrm>
            <a:off x="-21022" y="6594460"/>
            <a:ext cx="9172396" cy="280792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ymbol zastępczy numeru slajdu 3">
            <a:extLst>
              <a:ext uri="{FF2B5EF4-FFF2-40B4-BE49-F238E27FC236}">
                <a16:creationId xmlns:a16="http://schemas.microsoft.com/office/drawing/2014/main" id="{2BC6080D-ECFB-43E7-B431-554CC9EA151B}"/>
              </a:ext>
            </a:extLst>
          </p:cNvPr>
          <p:cNvSpPr txBox="1">
            <a:spLocks/>
          </p:cNvSpPr>
          <p:nvPr userDrawn="1"/>
        </p:nvSpPr>
        <p:spPr>
          <a:xfrm>
            <a:off x="8641859" y="6584044"/>
            <a:ext cx="396873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bg1">
                    <a:lumMod val="6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Symbol zastępczy tekstu 20">
            <a:extLst>
              <a:ext uri="{FF2B5EF4-FFF2-40B4-BE49-F238E27FC236}">
                <a16:creationId xmlns:a16="http://schemas.microsoft.com/office/drawing/2014/main" id="{9E11EB8A-3BAD-4B0D-91A0-2EC25F9CA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5739" y="578268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600" b="0" kern="12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FDAA227-5648-4699-9F69-2E07F065A7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016" y="6665792"/>
            <a:ext cx="24065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326D97BA-853B-4035-BA62-11F22456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599" y="238316"/>
            <a:ext cx="7907240" cy="378565"/>
          </a:xfrm>
          <a:prstGeom prst="rect">
            <a:avLst/>
          </a:prstGeom>
          <a:ln w="6350">
            <a:noFill/>
            <a:prstDash val="sysDash"/>
          </a:ln>
        </p:spPr>
        <p:txBody>
          <a:bodyPr wrap="square" lIns="720000" bIns="0" anchor="t">
            <a:spAutoFit/>
          </a:bodyPr>
          <a:lstStyle>
            <a:lvl1pPr algn="l">
              <a:defRPr sz="2400" b="0" cap="none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997D58AB-38D0-45AC-B5EA-99E32BF87C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94" y="203667"/>
            <a:ext cx="797052" cy="522866"/>
          </a:xfrm>
          <a:prstGeom prst="rect">
            <a:avLst/>
          </a:prstGeom>
        </p:spPr>
      </p:pic>
      <p:sp>
        <p:nvSpPr>
          <p:cNvPr id="21" name="Tytuł 1">
            <a:extLst>
              <a:ext uri="{FF2B5EF4-FFF2-40B4-BE49-F238E27FC236}">
                <a16:creationId xmlns:a16="http://schemas.microsoft.com/office/drawing/2014/main" id="{A6467390-39B1-4177-91F5-3112B3369EFF}"/>
              </a:ext>
            </a:extLst>
          </p:cNvPr>
          <p:cNvSpPr txBox="1">
            <a:spLocks/>
          </p:cNvSpPr>
          <p:nvPr userDrawn="1"/>
        </p:nvSpPr>
        <p:spPr>
          <a:xfrm>
            <a:off x="-21022" y="0"/>
            <a:ext cx="9172395" cy="45719"/>
          </a:xfrm>
          <a:prstGeom prst="rect">
            <a:avLst/>
          </a:prstGeom>
          <a:solidFill>
            <a:srgbClr val="087FE2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0" cap="none">
                <a:solidFill>
                  <a:schemeClr val="bg1"/>
                </a:solidFill>
              </a:rPr>
              <a:t> </a:t>
            </a:r>
            <a:endParaRPr lang="en-US" sz="2800" b="0" cap="none">
              <a:solidFill>
                <a:schemeClr val="bg1"/>
              </a:solidFill>
            </a:endParaRPr>
          </a:p>
        </p:txBody>
      </p: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E88FB5DF-C4C7-4CA1-B4F3-78852E766984}"/>
              </a:ext>
            </a:extLst>
          </p:cNvPr>
          <p:cNvSpPr/>
          <p:nvPr userDrawn="1"/>
        </p:nvSpPr>
        <p:spPr>
          <a:xfrm rot="10800000">
            <a:off x="405739" y="39126"/>
            <a:ext cx="178676" cy="154031"/>
          </a:xfrm>
          <a:prstGeom prst="triangle">
            <a:avLst/>
          </a:prstGeom>
          <a:solidFill>
            <a:srgbClr val="08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9401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bowiązujący 2020_polon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DD920F59-230B-4E4A-AE7E-C52F68E2BA34}"/>
              </a:ext>
            </a:extLst>
          </p:cNvPr>
          <p:cNvSpPr/>
          <p:nvPr userDrawn="1"/>
        </p:nvSpPr>
        <p:spPr>
          <a:xfrm>
            <a:off x="-21022" y="6594460"/>
            <a:ext cx="9172396" cy="280792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ymbol zastępczy numeru slajdu 3">
            <a:extLst>
              <a:ext uri="{FF2B5EF4-FFF2-40B4-BE49-F238E27FC236}">
                <a16:creationId xmlns:a16="http://schemas.microsoft.com/office/drawing/2014/main" id="{2BC6080D-ECFB-43E7-B431-554CC9EA151B}"/>
              </a:ext>
            </a:extLst>
          </p:cNvPr>
          <p:cNvSpPr txBox="1">
            <a:spLocks/>
          </p:cNvSpPr>
          <p:nvPr userDrawn="1"/>
        </p:nvSpPr>
        <p:spPr>
          <a:xfrm>
            <a:off x="8641859" y="6584044"/>
            <a:ext cx="396873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bg1">
                    <a:lumMod val="6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Symbol zastępczy tekstu 20">
            <a:extLst>
              <a:ext uri="{FF2B5EF4-FFF2-40B4-BE49-F238E27FC236}">
                <a16:creationId xmlns:a16="http://schemas.microsoft.com/office/drawing/2014/main" id="{9E11EB8A-3BAD-4B0D-91A0-2EC25F9CA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5739" y="578268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600" b="0" kern="12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FDAA227-5648-4699-9F69-2E07F065A7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016" y="6665792"/>
            <a:ext cx="24065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326D97BA-853B-4035-BA62-11F22456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599" y="238316"/>
            <a:ext cx="7907240" cy="378565"/>
          </a:xfrm>
          <a:prstGeom prst="rect">
            <a:avLst/>
          </a:prstGeom>
          <a:ln w="6350">
            <a:noFill/>
            <a:prstDash val="sysDash"/>
          </a:ln>
        </p:spPr>
        <p:txBody>
          <a:bodyPr wrap="square" lIns="720000" bIns="0" anchor="t">
            <a:spAutoFit/>
          </a:bodyPr>
          <a:lstStyle>
            <a:lvl1pPr algn="l">
              <a:defRPr sz="2400" b="0" cap="none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21" name="Tytuł 1">
            <a:extLst>
              <a:ext uri="{FF2B5EF4-FFF2-40B4-BE49-F238E27FC236}">
                <a16:creationId xmlns:a16="http://schemas.microsoft.com/office/drawing/2014/main" id="{A6467390-39B1-4177-91F5-3112B3369EFF}"/>
              </a:ext>
            </a:extLst>
          </p:cNvPr>
          <p:cNvSpPr txBox="1">
            <a:spLocks/>
          </p:cNvSpPr>
          <p:nvPr userDrawn="1"/>
        </p:nvSpPr>
        <p:spPr>
          <a:xfrm>
            <a:off x="-21022" y="0"/>
            <a:ext cx="9172395" cy="45719"/>
          </a:xfrm>
          <a:prstGeom prst="rect">
            <a:avLst/>
          </a:prstGeom>
          <a:solidFill>
            <a:srgbClr val="FF0000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0" cap="none">
                <a:solidFill>
                  <a:schemeClr val="bg1"/>
                </a:solidFill>
              </a:rPr>
              <a:t> </a:t>
            </a:r>
            <a:endParaRPr lang="en-US" sz="2800" b="0" cap="none">
              <a:solidFill>
                <a:schemeClr val="bg1"/>
              </a:solidFill>
            </a:endParaRPr>
          </a:p>
        </p:txBody>
      </p: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E88FB5DF-C4C7-4CA1-B4F3-78852E766984}"/>
              </a:ext>
            </a:extLst>
          </p:cNvPr>
          <p:cNvSpPr/>
          <p:nvPr userDrawn="1"/>
        </p:nvSpPr>
        <p:spPr>
          <a:xfrm rot="10800000">
            <a:off x="405739" y="39126"/>
            <a:ext cx="178676" cy="15403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424598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owiązujący 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DD920F59-230B-4E4A-AE7E-C52F68E2BA34}"/>
              </a:ext>
            </a:extLst>
          </p:cNvPr>
          <p:cNvSpPr/>
          <p:nvPr userDrawn="1"/>
        </p:nvSpPr>
        <p:spPr>
          <a:xfrm>
            <a:off x="-21022" y="6594460"/>
            <a:ext cx="9172396" cy="280792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ymbol zastępczy numeru slajdu 3">
            <a:extLst>
              <a:ext uri="{FF2B5EF4-FFF2-40B4-BE49-F238E27FC236}">
                <a16:creationId xmlns:a16="http://schemas.microsoft.com/office/drawing/2014/main" id="{2BC6080D-ECFB-43E7-B431-554CC9EA151B}"/>
              </a:ext>
            </a:extLst>
          </p:cNvPr>
          <p:cNvSpPr txBox="1">
            <a:spLocks/>
          </p:cNvSpPr>
          <p:nvPr userDrawn="1"/>
        </p:nvSpPr>
        <p:spPr>
          <a:xfrm>
            <a:off x="8641859" y="6584044"/>
            <a:ext cx="396873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bg1">
                    <a:lumMod val="6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Symbol zastępczy tekstu 20">
            <a:extLst>
              <a:ext uri="{FF2B5EF4-FFF2-40B4-BE49-F238E27FC236}">
                <a16:creationId xmlns:a16="http://schemas.microsoft.com/office/drawing/2014/main" id="{9E11EB8A-3BAD-4B0D-91A0-2EC25F9CA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5739" y="578268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600" b="0" kern="12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FDAA227-5648-4699-9F69-2E07F065A7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016" y="6665792"/>
            <a:ext cx="24065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326D97BA-853B-4035-BA62-11F22456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599" y="238316"/>
            <a:ext cx="7907240" cy="378565"/>
          </a:xfrm>
          <a:prstGeom prst="rect">
            <a:avLst/>
          </a:prstGeom>
          <a:ln w="6350">
            <a:noFill/>
            <a:prstDash val="sysDash"/>
          </a:ln>
        </p:spPr>
        <p:txBody>
          <a:bodyPr wrap="square" lIns="720000" bIns="0" anchor="t">
            <a:spAutoFit/>
          </a:bodyPr>
          <a:lstStyle>
            <a:lvl1pPr algn="l">
              <a:defRPr sz="2400" b="0" cap="none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997D58AB-38D0-45AC-B5EA-99E32BF87C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94" y="203667"/>
            <a:ext cx="797052" cy="522866"/>
          </a:xfrm>
          <a:prstGeom prst="rect">
            <a:avLst/>
          </a:prstGeom>
        </p:spPr>
      </p:pic>
      <p:sp>
        <p:nvSpPr>
          <p:cNvPr id="21" name="Tytuł 1">
            <a:extLst>
              <a:ext uri="{FF2B5EF4-FFF2-40B4-BE49-F238E27FC236}">
                <a16:creationId xmlns:a16="http://schemas.microsoft.com/office/drawing/2014/main" id="{A6467390-39B1-4177-91F5-3112B3369EFF}"/>
              </a:ext>
            </a:extLst>
          </p:cNvPr>
          <p:cNvSpPr txBox="1">
            <a:spLocks/>
          </p:cNvSpPr>
          <p:nvPr userDrawn="1"/>
        </p:nvSpPr>
        <p:spPr>
          <a:xfrm>
            <a:off x="-21022" y="0"/>
            <a:ext cx="9172395" cy="45719"/>
          </a:xfrm>
          <a:prstGeom prst="rect">
            <a:avLst/>
          </a:prstGeom>
          <a:solidFill>
            <a:srgbClr val="087FE2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0" cap="none">
                <a:solidFill>
                  <a:schemeClr val="bg1"/>
                </a:solidFill>
              </a:rPr>
              <a:t> </a:t>
            </a:r>
            <a:endParaRPr lang="en-US" sz="2800" b="0" cap="none">
              <a:solidFill>
                <a:schemeClr val="bg1"/>
              </a:solidFill>
            </a:endParaRPr>
          </a:p>
        </p:txBody>
      </p: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E88FB5DF-C4C7-4CA1-B4F3-78852E766984}"/>
              </a:ext>
            </a:extLst>
          </p:cNvPr>
          <p:cNvSpPr/>
          <p:nvPr userDrawn="1"/>
        </p:nvSpPr>
        <p:spPr>
          <a:xfrm rot="10800000">
            <a:off x="405739" y="39126"/>
            <a:ext cx="178676" cy="154031"/>
          </a:xfrm>
          <a:prstGeom prst="triangle">
            <a:avLst/>
          </a:prstGeom>
          <a:solidFill>
            <a:srgbClr val="08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76D1EAE8-E3F8-4653-9E93-6FEC0CD18128}"/>
              </a:ext>
            </a:extLst>
          </p:cNvPr>
          <p:cNvSpPr/>
          <p:nvPr userDrawn="1"/>
        </p:nvSpPr>
        <p:spPr>
          <a:xfrm>
            <a:off x="0" y="3886201"/>
            <a:ext cx="9144000" cy="2697878"/>
          </a:xfrm>
          <a:prstGeom prst="rect">
            <a:avLst/>
          </a:prstGeom>
          <a:gradFill>
            <a:gsLst>
              <a:gs pos="0">
                <a:srgbClr val="00B7C4">
                  <a:alpha val="90000"/>
                </a:srgbClr>
              </a:gs>
              <a:gs pos="100000">
                <a:srgbClr val="2846FF">
                  <a:alpha val="90000"/>
                </a:srgbClr>
              </a:gs>
            </a:gsLst>
            <a:lin ang="19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39E79015-158D-4731-A182-8B380568505C}"/>
              </a:ext>
            </a:extLst>
          </p:cNvPr>
          <p:cNvSpPr/>
          <p:nvPr userDrawn="1"/>
        </p:nvSpPr>
        <p:spPr>
          <a:xfrm>
            <a:off x="248040" y="956833"/>
            <a:ext cx="8647921" cy="53728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16445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owiązujący 20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DD920F59-230B-4E4A-AE7E-C52F68E2BA34}"/>
              </a:ext>
            </a:extLst>
          </p:cNvPr>
          <p:cNvSpPr/>
          <p:nvPr userDrawn="1"/>
        </p:nvSpPr>
        <p:spPr>
          <a:xfrm>
            <a:off x="-21022" y="6594460"/>
            <a:ext cx="9172396" cy="280792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ymbol zastępczy numeru slajdu 3">
            <a:extLst>
              <a:ext uri="{FF2B5EF4-FFF2-40B4-BE49-F238E27FC236}">
                <a16:creationId xmlns:a16="http://schemas.microsoft.com/office/drawing/2014/main" id="{2BC6080D-ECFB-43E7-B431-554CC9EA151B}"/>
              </a:ext>
            </a:extLst>
          </p:cNvPr>
          <p:cNvSpPr txBox="1">
            <a:spLocks/>
          </p:cNvSpPr>
          <p:nvPr userDrawn="1"/>
        </p:nvSpPr>
        <p:spPr>
          <a:xfrm>
            <a:off x="8641859" y="6584044"/>
            <a:ext cx="396873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bg1">
                    <a:lumMod val="6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Symbol zastępczy tekstu 20">
            <a:extLst>
              <a:ext uri="{FF2B5EF4-FFF2-40B4-BE49-F238E27FC236}">
                <a16:creationId xmlns:a16="http://schemas.microsoft.com/office/drawing/2014/main" id="{9E11EB8A-3BAD-4B0D-91A0-2EC25F9CA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5739" y="578268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600" b="0" kern="1200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FDAA227-5648-4699-9F69-2E07F065A7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016" y="6665792"/>
            <a:ext cx="240659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  <p:sp>
        <p:nvSpPr>
          <p:cNvPr id="19" name="Tytuł 1">
            <a:extLst>
              <a:ext uri="{FF2B5EF4-FFF2-40B4-BE49-F238E27FC236}">
                <a16:creationId xmlns:a16="http://schemas.microsoft.com/office/drawing/2014/main" id="{326D97BA-853B-4035-BA62-11F22456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599" y="238316"/>
            <a:ext cx="7907240" cy="378565"/>
          </a:xfrm>
          <a:prstGeom prst="rect">
            <a:avLst/>
          </a:prstGeom>
          <a:ln w="6350">
            <a:noFill/>
            <a:prstDash val="sysDash"/>
          </a:ln>
        </p:spPr>
        <p:txBody>
          <a:bodyPr wrap="square" lIns="720000" bIns="0" anchor="t">
            <a:spAutoFit/>
          </a:bodyPr>
          <a:lstStyle>
            <a:lvl1pPr algn="l">
              <a:defRPr sz="2400" b="0" cap="none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pl-PL"/>
              <a:t>Kliknij, aby edytować styl</a:t>
            </a:r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997D58AB-38D0-45AC-B5EA-99E32BF87C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094" y="203667"/>
            <a:ext cx="797052" cy="522866"/>
          </a:xfrm>
          <a:prstGeom prst="rect">
            <a:avLst/>
          </a:prstGeom>
        </p:spPr>
      </p:pic>
      <p:sp>
        <p:nvSpPr>
          <p:cNvPr id="21" name="Tytuł 1">
            <a:extLst>
              <a:ext uri="{FF2B5EF4-FFF2-40B4-BE49-F238E27FC236}">
                <a16:creationId xmlns:a16="http://schemas.microsoft.com/office/drawing/2014/main" id="{A6467390-39B1-4177-91F5-3112B3369EFF}"/>
              </a:ext>
            </a:extLst>
          </p:cNvPr>
          <p:cNvSpPr txBox="1">
            <a:spLocks/>
          </p:cNvSpPr>
          <p:nvPr userDrawn="1"/>
        </p:nvSpPr>
        <p:spPr>
          <a:xfrm>
            <a:off x="-21022" y="0"/>
            <a:ext cx="9172395" cy="45719"/>
          </a:xfrm>
          <a:prstGeom prst="rect">
            <a:avLst/>
          </a:prstGeom>
          <a:solidFill>
            <a:srgbClr val="087FE2"/>
          </a:solidFill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b="0" cap="none">
                <a:solidFill>
                  <a:schemeClr val="bg1"/>
                </a:solidFill>
              </a:rPr>
              <a:t> </a:t>
            </a:r>
            <a:endParaRPr lang="en-US" sz="2800" b="0" cap="none">
              <a:solidFill>
                <a:schemeClr val="bg1"/>
              </a:solidFill>
            </a:endParaRPr>
          </a:p>
        </p:txBody>
      </p:sp>
      <p:sp>
        <p:nvSpPr>
          <p:cNvPr id="22" name="Trójkąt równoramienny 21">
            <a:extLst>
              <a:ext uri="{FF2B5EF4-FFF2-40B4-BE49-F238E27FC236}">
                <a16:creationId xmlns:a16="http://schemas.microsoft.com/office/drawing/2014/main" id="{E88FB5DF-C4C7-4CA1-B4F3-78852E766984}"/>
              </a:ext>
            </a:extLst>
          </p:cNvPr>
          <p:cNvSpPr/>
          <p:nvPr userDrawn="1"/>
        </p:nvSpPr>
        <p:spPr>
          <a:xfrm rot="10800000">
            <a:off x="405739" y="39126"/>
            <a:ext cx="178676" cy="154031"/>
          </a:xfrm>
          <a:prstGeom prst="triangle">
            <a:avLst/>
          </a:prstGeom>
          <a:solidFill>
            <a:srgbClr val="087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Rechteck">
            <a:extLst>
              <a:ext uri="{FF2B5EF4-FFF2-40B4-BE49-F238E27FC236}">
                <a16:creationId xmlns:a16="http://schemas.microsoft.com/office/drawing/2014/main" id="{76D1EAE8-E3F8-4653-9E93-6FEC0CD18128}"/>
              </a:ext>
            </a:extLst>
          </p:cNvPr>
          <p:cNvSpPr/>
          <p:nvPr userDrawn="1"/>
        </p:nvSpPr>
        <p:spPr>
          <a:xfrm>
            <a:off x="0" y="3886201"/>
            <a:ext cx="9144000" cy="2697878"/>
          </a:xfrm>
          <a:prstGeom prst="rect">
            <a:avLst/>
          </a:prstGeom>
          <a:gradFill>
            <a:gsLst>
              <a:gs pos="0">
                <a:srgbClr val="00B7C4">
                  <a:alpha val="90000"/>
                </a:srgbClr>
              </a:gs>
              <a:gs pos="100000">
                <a:srgbClr val="2846FF">
                  <a:alpha val="90000"/>
                </a:srgbClr>
              </a:gs>
            </a:gsLst>
            <a:lin ang="19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7232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0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5" y="173537"/>
            <a:ext cx="876757" cy="575153"/>
          </a:xfrm>
          <a:prstGeom prst="rect">
            <a:avLst/>
          </a:prstGeom>
        </p:spPr>
      </p:pic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918BAA61-00E5-44B0-A55D-5A444ABD4D9F}"/>
              </a:ext>
            </a:extLst>
          </p:cNvPr>
          <p:cNvCxnSpPr>
            <a:cxnSpLocks/>
          </p:cNvCxnSpPr>
          <p:nvPr userDrawn="1"/>
        </p:nvCxnSpPr>
        <p:spPr>
          <a:xfrm>
            <a:off x="278936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180066" y="6682325"/>
            <a:ext cx="246354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</p:spTree>
    <p:extLst>
      <p:ext uri="{BB962C8B-B14F-4D97-AF65-F5344CB8AC3E}">
        <p14:creationId xmlns:p14="http://schemas.microsoft.com/office/powerpoint/2010/main" val="21265822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0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3" name="Obraz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5" y="173537"/>
            <a:ext cx="876757" cy="575153"/>
          </a:xfrm>
          <a:prstGeom prst="rect">
            <a:avLst/>
          </a:prstGeom>
        </p:spPr>
      </p:pic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918BAA61-00E5-44B0-A55D-5A444ABD4D9F}"/>
              </a:ext>
            </a:extLst>
          </p:cNvPr>
          <p:cNvCxnSpPr>
            <a:cxnSpLocks/>
          </p:cNvCxnSpPr>
          <p:nvPr userDrawn="1"/>
        </p:nvCxnSpPr>
        <p:spPr>
          <a:xfrm>
            <a:off x="278936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rostokąt 17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180066" y="6682325"/>
            <a:ext cx="25902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</p:spTree>
    <p:extLst>
      <p:ext uri="{BB962C8B-B14F-4D97-AF65-F5344CB8AC3E}">
        <p14:creationId xmlns:p14="http://schemas.microsoft.com/office/powerpoint/2010/main" val="272848889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1"/>
          <p:cNvSpPr>
            <a:spLocks noGrp="1"/>
          </p:cNvSpPr>
          <p:nvPr>
            <p:ph type="title"/>
          </p:nvPr>
        </p:nvSpPr>
        <p:spPr>
          <a:xfrm>
            <a:off x="398681" y="125259"/>
            <a:ext cx="7449688" cy="631857"/>
          </a:xfrm>
          <a:prstGeom prst="rect">
            <a:avLst/>
          </a:prstGeo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11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698714" y="470712"/>
            <a:ext cx="7227003" cy="34084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9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/>
              <a:t>KLIKNIJ, ABY EDYTOWAĆ STYLE WZORCA TEKSTU</a:t>
            </a:r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05" y="173537"/>
            <a:ext cx="876757" cy="575153"/>
          </a:xfrm>
          <a:prstGeom prst="rect">
            <a:avLst/>
          </a:prstGeom>
        </p:spPr>
      </p:pic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918BAA61-00E5-44B0-A55D-5A444ABD4D9F}"/>
              </a:ext>
            </a:extLst>
          </p:cNvPr>
          <p:cNvCxnSpPr>
            <a:cxnSpLocks/>
          </p:cNvCxnSpPr>
          <p:nvPr userDrawn="1"/>
        </p:nvCxnSpPr>
        <p:spPr>
          <a:xfrm>
            <a:off x="278936" y="571590"/>
            <a:ext cx="386243" cy="0"/>
          </a:xfrm>
          <a:prstGeom prst="line">
            <a:avLst/>
          </a:prstGeom>
          <a:ln w="28575">
            <a:solidFill>
              <a:srgbClr val="087F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rostokąt 18"/>
          <p:cNvSpPr/>
          <p:nvPr userDrawn="1"/>
        </p:nvSpPr>
        <p:spPr>
          <a:xfrm>
            <a:off x="0" y="6634618"/>
            <a:ext cx="9151374" cy="223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ymbol zastępczy numeru slajdu 3"/>
          <p:cNvSpPr txBox="1">
            <a:spLocks/>
          </p:cNvSpPr>
          <p:nvPr userDrawn="1"/>
        </p:nvSpPr>
        <p:spPr>
          <a:xfrm>
            <a:off x="8817115" y="6608198"/>
            <a:ext cx="43656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algn="ctr">
                <a:defRPr/>
              </a:pPr>
              <a:t>‹#›</a:t>
            </a:fld>
            <a:endParaRPr lang="pl-PL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180067" y="6682325"/>
            <a:ext cx="254502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1000" b="0">
                <a:solidFill>
                  <a:schemeClr val="bg1">
                    <a:lumMod val="65000"/>
                  </a:schemeClr>
                </a:solidFill>
                <a:ea typeface="Verdana" pitchFamily="34" charset="0"/>
                <a:cs typeface="Verdana" pitchFamily="34" charset="0"/>
              </a:rPr>
              <a:t>YEARLY SUMMARY PRESENTATION 2019/2020  </a:t>
            </a:r>
          </a:p>
        </p:txBody>
      </p:sp>
    </p:spTree>
    <p:extLst>
      <p:ext uri="{BB962C8B-B14F-4D97-AF65-F5344CB8AC3E}">
        <p14:creationId xmlns:p14="http://schemas.microsoft.com/office/powerpoint/2010/main" val="190711092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8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90" r:id="rId2"/>
    <p:sldLayoutId id="2147483661" r:id="rId3"/>
    <p:sldLayoutId id="2147483694" r:id="rId4"/>
    <p:sldLayoutId id="2147483693" r:id="rId5"/>
    <p:sldLayoutId id="2147483692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85" r:id="rId17"/>
    <p:sldLayoutId id="2147483681" r:id="rId18"/>
    <p:sldLayoutId id="2147483682" r:id="rId19"/>
    <p:sldLayoutId id="2147483686" r:id="rId20"/>
    <p:sldLayoutId id="2147483688" r:id="rId21"/>
    <p:sldLayoutId id="2147483687" r:id="rId22"/>
    <p:sldLayoutId id="2147483695" r:id="rId2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8548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raz 32">
            <a:extLst>
              <a:ext uri="{FF2B5EF4-FFF2-40B4-BE49-F238E27FC236}">
                <a16:creationId xmlns:a16="http://schemas.microsoft.com/office/drawing/2014/main" id="{5D1CFFAC-F0A3-4153-AC61-61F3E70313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25" b="22987"/>
          <a:stretch/>
        </p:blipFill>
        <p:spPr>
          <a:xfrm>
            <a:off x="0" y="1051938"/>
            <a:ext cx="9144000" cy="2224376"/>
          </a:xfrm>
          <a:prstGeom prst="rect">
            <a:avLst/>
          </a:prstGeom>
        </p:spPr>
      </p:pic>
      <p:sp>
        <p:nvSpPr>
          <p:cNvPr id="70" name="Rechteck">
            <a:extLst>
              <a:ext uri="{FF2B5EF4-FFF2-40B4-BE49-F238E27FC236}">
                <a16:creationId xmlns:a16="http://schemas.microsoft.com/office/drawing/2014/main" id="{E7706DD7-B577-4225-B686-65B98D4EAA6E}"/>
              </a:ext>
            </a:extLst>
          </p:cNvPr>
          <p:cNvSpPr/>
          <p:nvPr/>
        </p:nvSpPr>
        <p:spPr>
          <a:xfrm>
            <a:off x="2474" y="1042764"/>
            <a:ext cx="9141526" cy="2243352"/>
          </a:xfrm>
          <a:prstGeom prst="rect">
            <a:avLst/>
          </a:prstGeom>
          <a:gradFill>
            <a:gsLst>
              <a:gs pos="0">
                <a:srgbClr val="00B7C4">
                  <a:alpha val="90000"/>
                </a:srgbClr>
              </a:gs>
              <a:gs pos="100000">
                <a:srgbClr val="2846FF">
                  <a:alpha val="90000"/>
                </a:srgbClr>
              </a:gs>
            </a:gsLst>
            <a:lin ang="198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1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-254599" y="238316"/>
            <a:ext cx="7907240" cy="378565"/>
          </a:xfrm>
        </p:spPr>
        <p:txBody>
          <a:bodyPr/>
          <a:lstStyle/>
          <a:p>
            <a:r>
              <a:rPr lang="pl-PL" cap="none" dirty="0"/>
              <a:t>Szkolenie PowerShell</a:t>
            </a:r>
            <a:endParaRPr lang="en-US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C64C24AF-8757-4E63-879B-D8FE8AC6DF4F}"/>
              </a:ext>
            </a:extLst>
          </p:cNvPr>
          <p:cNvSpPr/>
          <p:nvPr/>
        </p:nvSpPr>
        <p:spPr>
          <a:xfrm>
            <a:off x="2209103" y="1218839"/>
            <a:ext cx="447924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7200" b="1" dirty="0">
                <a:solidFill>
                  <a:schemeClr val="bg1"/>
                </a:solidFill>
              </a:rPr>
              <a:t>PowerShell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ECDA6890-501E-4718-A640-CBE217811AB2}"/>
              </a:ext>
            </a:extLst>
          </p:cNvPr>
          <p:cNvSpPr/>
          <p:nvPr/>
        </p:nvSpPr>
        <p:spPr>
          <a:xfrm>
            <a:off x="4127205" y="2147118"/>
            <a:ext cx="554960" cy="40011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pl-PL" sz="2000" dirty="0" err="1">
                <a:solidFill>
                  <a:schemeClr val="bg1"/>
                </a:solidFill>
              </a:rPr>
              <a:t>aaa</a:t>
            </a:r>
            <a:endParaRPr lang="pl-P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267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3C42B-E549-4210-ACB0-21130C7FA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53F09-F87E-480B-B1A7-5F186ECA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72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FD1BB0-D759-4A20-9C09-6AD6147D91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B0A72-538F-4921-BD66-402E6951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256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B5B18-9E23-4B57-AFAE-14272EB989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3E4A58-4942-4408-8EC4-77E84D92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40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e216122d1254cdfb8fb6d72279fa2f8 xmlns="62d233d9-bd2a-4b16-8aa3-eb47d0ae2568">
      <Terms xmlns="http://schemas.microsoft.com/office/infopath/2007/PartnerControls"/>
    </ce216122d1254cdfb8fb6d72279fa2f8>
    <DocumentsCategoryTaxHTField0 xmlns="1311e153-9a20-4ab5-872f-39a893cbf531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Company’s performance</TermName>
          <TermId xmlns="http://schemas.microsoft.com/office/infopath/2007/PartnerControls">9c5af298-9c71-4cf0-9443-a280dbea09e5</TermId>
        </TermInfo>
      </Terms>
    </DocumentsCategoryTaxHTField0>
    <l7067bca915c4d068727a1f109218a24 xmlns="62d233d9-bd2a-4b16-8aa3-eb47d0ae25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Presentations</TermName>
          <TermId xmlns="http://schemas.microsoft.com/office/infopath/2007/PartnerControls">33488656-bc02-4d22-a738-6747e7ff0368</TermId>
        </TermInfo>
      </Terms>
    </l7067bca915c4d068727a1f109218a24>
    <DocumentOrder xmlns="1311e153-9a20-4ab5-872f-39a893cbf531">1</DocumentOrder>
    <TaxCatchAll xmlns="62d233d9-bd2a-4b16-8aa3-eb47d0ae2568">
      <Value>174</Value>
      <Value>117</Value>
      <Value>156</Value>
      <Value>9</Value>
    </TaxCatchAll>
    <SiiDocumentType xmlns="1311e153-9a20-4ab5-872f-39a893cbf531" xsi:nil="true"/>
    <jba77b7fab374c06a29065a5cb23b566 xmlns="62d233d9-bd2a-4b16-8aa3-eb47d0ae2568">
      <Terms xmlns="http://schemas.microsoft.com/office/infopath/2007/PartnerControls"/>
    </jba77b7fab374c06a29065a5cb23b566>
    <jf9d12d076be421cb9609b599df145bd xmlns="62d233d9-bd2a-4b16-8aa3-eb47d0ae25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Public (for all workers)</TermName>
          <TermId xmlns="http://schemas.microsoft.com/office/infopath/2007/PartnerControls">b1745f01-e1da-4da5-9075-b9cde5afffa8</TermId>
        </TermInfo>
      </Terms>
    </jf9d12d076be421cb9609b599df145bd>
    <MultiLanguage xmlns="1311e153-9a20-4ab5-872f-39a893cbf531">
      <Value>English</Value>
    </MultiLanguage>
    <ea57a20bba3b4b63a392922d1d97d455 xmlns="1311e153-9a20-4ab5-872f-39a893cbf531">
      <Terms xmlns="http://schemas.microsoft.com/office/infopath/2007/PartnerControls">
        <TermInfo xmlns="http://schemas.microsoft.com/office/infopath/2007/PartnerControls">
          <TermName xmlns="http://schemas.microsoft.com/office/infopath/2007/PartnerControls">Workers</TermName>
          <TermId xmlns="http://schemas.microsoft.com/office/infopath/2007/PartnerControls">1290e610-9d9a-4b8c-be71-225527959d4a</TermId>
        </TermInfo>
      </Terms>
    </ea57a20bba3b4b63a392922d1d97d455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iiDocumentsContentType" ma:contentTypeID="0x010100E2FB13DBD9EA4D7F85ADB01E565F7F4C00C8FAA83BE472C44AA0BE4AF621CADC34" ma:contentTypeVersion="31" ma:contentTypeDescription="Documents Content Type" ma:contentTypeScope="" ma:versionID="24b01bb1d1d03568276c70239f66f3bd">
  <xsd:schema xmlns:xsd="http://www.w3.org/2001/XMLSchema" xmlns:xs="http://www.w3.org/2001/XMLSchema" xmlns:p="http://schemas.microsoft.com/office/2006/metadata/properties" xmlns:ns2="1311e153-9a20-4ab5-872f-39a893cbf531" xmlns:ns3="62d233d9-bd2a-4b16-8aa3-eb47d0ae2568" targetNamespace="http://schemas.microsoft.com/office/2006/metadata/properties" ma:root="true" ma:fieldsID="3bdcc2cb22483f32f6241a34557ef540" ns2:_="" ns3:_="">
    <xsd:import namespace="1311e153-9a20-4ab5-872f-39a893cbf531"/>
    <xsd:import namespace="62d233d9-bd2a-4b16-8aa3-eb47d0ae2568"/>
    <xsd:element name="properties">
      <xsd:complexType>
        <xsd:sequence>
          <xsd:element name="documentManagement">
            <xsd:complexType>
              <xsd:all>
                <xsd:element ref="ns2:MultiLanguage" minOccurs="0"/>
                <xsd:element ref="ns2:SiiDocumentType" minOccurs="0"/>
                <xsd:element ref="ns3:jba77b7fab374c06a29065a5cb23b566" minOccurs="0"/>
                <xsd:element ref="ns3:TaxCatchAll" minOccurs="0"/>
                <xsd:element ref="ns3:TaxCatchAllLabel" minOccurs="0"/>
                <xsd:element ref="ns2:DocumentsCategoryTaxHTField0" minOccurs="0"/>
                <xsd:element ref="ns3:ce216122d1254cdfb8fb6d72279fa2f8" minOccurs="0"/>
                <xsd:element ref="ns3:jf9d12d076be421cb9609b599df145bd" minOccurs="0"/>
                <xsd:element ref="ns3:l7067bca915c4d068727a1f109218a24" minOccurs="0"/>
                <xsd:element ref="ns2:DocumentOrder" minOccurs="0"/>
                <xsd:element ref="ns2:ea57a20bba3b4b63a392922d1d97d455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1e153-9a20-4ab5-872f-39a893cbf531" elementFormDefault="qualified">
    <xsd:import namespace="http://schemas.microsoft.com/office/2006/documentManagement/types"/>
    <xsd:import namespace="http://schemas.microsoft.com/office/infopath/2007/PartnerControls"/>
    <xsd:element name="MultiLanguage" ma:index="8" nillable="true" ma:displayName="Language" ma:default="Polish" ma:internalName="MultiLanguage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glish"/>
                    <xsd:enumeration value="Polish"/>
                  </xsd:restriction>
                </xsd:simpleType>
              </xsd:element>
            </xsd:sequence>
          </xsd:extension>
        </xsd:complexContent>
      </xsd:complexType>
    </xsd:element>
    <xsd:element name="SiiDocumentType" ma:index="10" nillable="true" ma:displayName="Sii Document Type" ma:hidden="true" ma:internalName="SiiDocumentType" ma:readOnly="false">
      <xsd:simpleType>
        <xsd:restriction base="dms:Choice">
          <xsd:enumeration value="Deklaracja"/>
          <xsd:enumeration value="Instrukcja"/>
          <xsd:enumeration value="Knowledge Sharing - materiały"/>
          <xsd:enumeration value="Knowledge Sharing - prezentacja"/>
          <xsd:enumeration value="Knowledge Sharing - szkolenia"/>
          <xsd:enumeration value="Procedura"/>
          <xsd:enumeration value="Protokół"/>
          <xsd:enumeration value="Referencje"/>
          <xsd:enumeration value="Regulamin"/>
          <xsd:enumeration value="Szablon"/>
          <xsd:enumeration value="Umowa"/>
          <xsd:enumeration value="Wniosek"/>
        </xsd:restriction>
      </xsd:simpleType>
    </xsd:element>
    <xsd:element name="DocumentsCategoryTaxHTField0" ma:index="15" ma:taxonomy="true" ma:internalName="DocumentsCategoryTaxHTField0" ma:taxonomyFieldName="DocumentsCategory" ma:displayName="Documents Type" ma:default="" ma:fieldId="{3bcae491-fba5-44dc-a3c2-5893472fa6f4}" ma:taxonomyMulti="true" ma:sspId="d83ff046-74fe-4b03-a445-3ac556eb74b3" ma:termSetId="a315dafd-c3bd-400d-b74a-ccd57ae4137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Order" ma:index="22" nillable="true" ma:displayName="Order" ma:internalName="DocumentOrder">
      <xsd:simpleType>
        <xsd:restriction base="dms:Unknown"/>
      </xsd:simpleType>
    </xsd:element>
    <xsd:element name="ea57a20bba3b4b63a392922d1d97d455" ma:index="24" ma:taxonomy="true" ma:internalName="ea57a20bba3b4b63a392922d1d97d455" ma:taxonomyFieldName="Document_x0020_Receiver" ma:displayName="Document Receiver" ma:default="" ma:fieldId="{ea57a20b-ba3b-4b63-a392-922d1d97d455}" ma:taxonomyMulti="true" ma:sspId="d83ff046-74fe-4b03-a445-3ac556eb74b3" ma:termSetId="3db5f663-8d8a-4bd5-b88b-d1a8f9807fd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233d9-bd2a-4b16-8aa3-eb47d0ae2568" elementFormDefault="qualified">
    <xsd:import namespace="http://schemas.microsoft.com/office/2006/documentManagement/types"/>
    <xsd:import namespace="http://schemas.microsoft.com/office/infopath/2007/PartnerControls"/>
    <xsd:element name="jba77b7fab374c06a29065a5cb23b566" ma:index="11" nillable="true" ma:taxonomy="true" ma:internalName="jba77b7fab374c06a29065a5cb23b566" ma:taxonomyFieldName="SiiDocumentType2" ma:displayName="SiiDocumentType_old" ma:readOnly="false" ma:default="" ma:fieldId="{3ba77b7f-ab37-4c06-a290-65a5cb23b566}" ma:taxonomyMulti="true" ma:sspId="d83ff046-74fe-4b03-a445-3ac556eb74b3" ma:termSetId="469be118-692d-4839-909c-e119bf3d4c2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9d2313ca-3109-4e27-bdec-539fee423a6c}" ma:internalName="TaxCatchAll" ma:showField="CatchAllData" ma:web="62d233d9-bd2a-4b16-8aa3-eb47d0ae25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description="" ma:hidden="true" ma:list="{9d2313ca-3109-4e27-bdec-539fee423a6c}" ma:internalName="TaxCatchAllLabel" ma:readOnly="true" ma:showField="CatchAllDataLabel" ma:web="62d233d9-bd2a-4b16-8aa3-eb47d0ae25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e216122d1254cdfb8fb6d72279fa2f8" ma:index="16" nillable="true" ma:taxonomy="true" ma:internalName="ce216122d1254cdfb8fb6d72279fa2f8" ma:taxonomyFieldName="Documents_x0020_Classification" ma:displayName="Document Classification_old" ma:readOnly="false" ma:default="" ma:fieldId="{ce216122-d125-4cdf-b8fb-6d72279fa2f8}" ma:taxonomyMulti="true" ma:sspId="d83ff046-74fe-4b03-a445-3ac556eb74b3" ma:termSetId="61bf738f-dd65-4b6d-8750-8a96ebe573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9d12d076be421cb9609b599df145bd" ma:index="18" ma:taxonomy="true" ma:internalName="jf9d12d076be421cb9609b599df145bd" ma:taxonomyFieldName="Document_x0020_Classification" ma:displayName="Document Classification" ma:default="" ma:fieldId="{3f9d12d0-76be-421c-b960-9b599df145bd}" ma:taxonomyMulti="true" ma:sspId="d83ff046-74fe-4b03-a445-3ac556eb74b3" ma:termSetId="61bf738f-dd65-4b6d-8750-8a96ebe573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7067bca915c4d068727a1f109218a24" ma:index="20" ma:taxonomy="true" ma:internalName="l7067bca915c4d068727a1f109218a24" ma:taxonomyFieldName="SiiDocument_x0020_Type" ma:displayName="SiiDocument Type" ma:default="" ma:fieldId="{57067bca-915c-4d06-8727-a1f109218a24}" ma:taxonomyMulti="true" ma:sspId="d83ff046-74fe-4b03-a445-3ac556eb74b3" ma:termSetId="469be118-692d-4839-909c-e119bf3d4c2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DocumentsEventReceiverItemDeleting</Name>
    <Synchronization>Synchronous</Synchronization>
    <Type>3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  <Receiver>
    <Name>DocumentsEventReceiverItemAdded</Name>
    <Synchronization>Asynchronous</Synchronization>
    <Type>10001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  <Receiver>
    <Name>DocumentsEventReceiverItemUpdated</Name>
    <Synchronization>Asynchronous</Synchronization>
    <Type>10002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  <Receiver>
    <Name>SiiDocumentsContentTypeItemAdded</Name>
    <Synchronization>Asynchronous</Synchronization>
    <Type>10001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  <Receiver>
    <Name>SiiDocumentsContentTypeItemUpdated</Name>
    <Synchronization>Asynchronous</Synchronization>
    <Type>10002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  <Receiver>
    <Name>SiiDocumentsContentTypeItemDeleting</Name>
    <Synchronization>Synchronous</Synchronization>
    <Type>3</Type>
    <SequenceNumber>10000</SequenceNumber>
    <Url/>
    <Assembly>Sii.SelfCare.Portal.FrontOffice, Version=1.0.0.0, Culture=neutral, PublicKeyToken=bb54a202b3a3843b</Assembly>
    <Class>Sii.SelfCare.Portal.FrontOffice.BusinessObjects.EventReceivers.Documents.DocumentsEventReceiver.DocumentsEventReceiver</Class>
    <Data/>
    <Filter/>
  </Receiver>
</spe:Receivers>
</file>

<file path=customXml/itemProps1.xml><?xml version="1.0" encoding="utf-8"?>
<ds:datastoreItem xmlns:ds="http://schemas.openxmlformats.org/officeDocument/2006/customXml" ds:itemID="{113CBBF7-2786-4BF0-959E-B244BE2A1AF8}">
  <ds:schemaRefs>
    <ds:schemaRef ds:uri="http://schemas.microsoft.com/office/2006/metadata/properties"/>
    <ds:schemaRef ds:uri="http://schemas.microsoft.com/office/infopath/2007/PartnerControls"/>
    <ds:schemaRef ds:uri="62d233d9-bd2a-4b16-8aa3-eb47d0ae2568"/>
    <ds:schemaRef ds:uri="1311e153-9a20-4ab5-872f-39a893cbf531"/>
  </ds:schemaRefs>
</ds:datastoreItem>
</file>

<file path=customXml/itemProps2.xml><?xml version="1.0" encoding="utf-8"?>
<ds:datastoreItem xmlns:ds="http://schemas.openxmlformats.org/officeDocument/2006/customXml" ds:itemID="{67A61E36-0155-4225-AA99-C11FAFE0EF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2C9F50-6862-4C78-B3E0-A414168302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11e153-9a20-4ab5-872f-39a893cbf531"/>
    <ds:schemaRef ds:uri="62d233d9-bd2a-4b16-8aa3-eb47d0ae25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453FC85-5DA1-4815-9BE9-FB08CDA1D47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</TotalTime>
  <Words>5</Words>
  <Application>Microsoft Office PowerPoint</Application>
  <PresentationFormat>On-screen Show (4:3)</PresentationFormat>
  <Paragraphs>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Light</vt:lpstr>
      <vt:lpstr>Motyw pakietu Office</vt:lpstr>
      <vt:lpstr>PowerPoint Presentation</vt:lpstr>
      <vt:lpstr>Szkolenie PowerShell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Kamila Sobuta</dc:creator>
  <cp:lastModifiedBy>Michał Wojewoda</cp:lastModifiedBy>
  <cp:revision>49</cp:revision>
  <cp:lastPrinted>2020-05-28T12:53:53Z</cp:lastPrinted>
  <dcterms:created xsi:type="dcterms:W3CDTF">2020-05-13T10:42:06Z</dcterms:created>
  <dcterms:modified xsi:type="dcterms:W3CDTF">2020-06-08T20:10:28Z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0x010100E2FB13DBD9EA4D7F85ADB01E565F7F4C00C8FAA83BE472C44AA0BE4AF621CADC34</vt:lpwstr>
  </property>
  <property fmtid="{D5CDD505-2E9C-101B-9397-08002B2CF9AE}" pid="3" name="SiiDocumentType2">
    <vt:lpwstr/>
  </property>
  <property fmtid="{D5CDD505-2E9C-101B-9397-08002B2CF9AE}" pid="4" name="SiiDocument Type">
    <vt:lpwstr>9;#Presentations|33488656-bc02-4d22-a738-6747e7ff0368</vt:lpwstr>
  </property>
  <property fmtid="{D5CDD505-2E9C-101B-9397-08002B2CF9AE}" pid="5" name="Documents Classification">
    <vt:lpwstr/>
  </property>
  <property fmtid="{D5CDD505-2E9C-101B-9397-08002B2CF9AE}" pid="6" name="Document Classification">
    <vt:lpwstr>117;#Public (for all workers)|b1745f01-e1da-4da5-9075-b9cde5afffa8</vt:lpwstr>
  </property>
  <property fmtid="{D5CDD505-2E9C-101B-9397-08002B2CF9AE}" pid="7" name="Document Receiver">
    <vt:lpwstr>156;#Workers|1290e610-9d9a-4b8c-be71-225527959d4a</vt:lpwstr>
  </property>
  <property fmtid="{D5CDD505-2E9C-101B-9397-08002B2CF9AE}" pid="8" name="DocumentsCategory">
    <vt:lpwstr>174;#Company’s performance|9c5af298-9c71-4cf0-9443-a280dbea09e5</vt:lpwstr>
  </property>
</Properties>
</file>