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4" r:id="rId10"/>
    <p:sldId id="260" r:id="rId11"/>
    <p:sldId id="261" r:id="rId12"/>
    <p:sldId id="262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58A2-450E-4A2C-86D8-426D15D30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POwershell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3FF1-EFEC-4434-B161-E67E298F2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ECB9-E7D8-4762-9305-8316AAFA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Bezpieczeństwo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E2B0-DE46-4137-972F-7A715249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Transcript</a:t>
            </a:r>
            <a:r>
              <a:rPr lang="pl-PL" dirty="0"/>
              <a:t> (Log)</a:t>
            </a:r>
          </a:p>
          <a:p>
            <a:r>
              <a:rPr lang="pl-PL" dirty="0" err="1"/>
              <a:t>Secure</a:t>
            </a:r>
            <a:r>
              <a:rPr lang="pl-PL" dirty="0"/>
              <a:t> String</a:t>
            </a:r>
          </a:p>
          <a:p>
            <a:r>
              <a:rPr lang="pl-PL" dirty="0"/>
              <a:t>Just in </a:t>
            </a:r>
            <a:r>
              <a:rPr lang="pl-PL" dirty="0" err="1"/>
              <a:t>time</a:t>
            </a:r>
            <a:r>
              <a:rPr lang="pl-PL" dirty="0"/>
              <a:t> Administration (JIT)</a:t>
            </a:r>
          </a:p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Administration (JEA)</a:t>
            </a:r>
          </a:p>
          <a:p>
            <a:r>
              <a:rPr lang="pl-PL" dirty="0" err="1"/>
              <a:t>Desired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Configuration</a:t>
            </a:r>
            <a:r>
              <a:rPr lang="pl-PL" dirty="0"/>
              <a:t> (DSC)</a:t>
            </a:r>
          </a:p>
          <a:p>
            <a:r>
              <a:rPr lang="pl-PL" dirty="0"/>
              <a:t>Windows Admin Center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4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009B-9F91-4C5C-BD15-F1034822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dodatkowe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399F-E483-4496-B325-36F119E9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312C-9696-4C11-9905-266ABA77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4CB2-9EBB-4C35-9A5D-96C71F59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2.0</a:t>
            </a:r>
          </a:p>
          <a:p>
            <a:r>
              <a:rPr lang="pl-PL" dirty="0"/>
              <a:t>5.3</a:t>
            </a:r>
          </a:p>
          <a:p>
            <a:r>
              <a:rPr lang="pl-PL" dirty="0" err="1"/>
              <a:t>Core</a:t>
            </a:r>
            <a:endParaRPr lang="pl-PL" dirty="0"/>
          </a:p>
          <a:p>
            <a:r>
              <a:rPr lang="pl-PL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2F51-22EF-45E4-AF14-7EBEAE6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Środowisko pracy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CAB2-57EC-4830-8870-6AB1156E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trike="sngStrike" dirty="0" err="1"/>
              <a:t>Powersehll</a:t>
            </a:r>
            <a:r>
              <a:rPr lang="pl-PL" strike="sngStrike" dirty="0"/>
              <a:t> ISE</a:t>
            </a:r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/>
              <a:t>Git</a:t>
            </a:r>
          </a:p>
          <a:p>
            <a:r>
              <a:rPr lang="pl-PL" dirty="0" err="1"/>
              <a:t>Github</a:t>
            </a:r>
            <a:endParaRPr lang="pl-PL" dirty="0"/>
          </a:p>
          <a:p>
            <a:r>
              <a:rPr lang="pl-PL" dirty="0"/>
              <a:t>Pomoc </a:t>
            </a:r>
          </a:p>
          <a:p>
            <a:r>
              <a:rPr lang="pl-PL" dirty="0"/>
              <a:t>Źródła materiałów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6057-170C-451B-889B-E72DCB15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13D8-66C8-4284-B935-9ABA6022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Hello World</a:t>
            </a:r>
          </a:p>
          <a:p>
            <a:r>
              <a:rPr lang="pl-PL" dirty="0"/>
              <a:t>Wprowadzanie tekstu</a:t>
            </a:r>
          </a:p>
          <a:p>
            <a:r>
              <a:rPr lang="pl-PL" dirty="0"/>
              <a:t>Typy danych</a:t>
            </a:r>
          </a:p>
          <a:p>
            <a:r>
              <a:rPr lang="pl-PL" dirty="0"/>
              <a:t>Zmienne</a:t>
            </a:r>
          </a:p>
          <a:p>
            <a:r>
              <a:rPr lang="pl-PL" dirty="0"/>
              <a:t>Operatory</a:t>
            </a:r>
          </a:p>
          <a:p>
            <a:r>
              <a:rPr lang="pl-PL" dirty="0" err="1"/>
              <a:t>Splatting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99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C775-1B3D-4649-9CFB-6AE618B5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1D1B-6407-43F3-9469-8D2A02AA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If</a:t>
            </a:r>
            <a:endParaRPr lang="pl-PL" dirty="0"/>
          </a:p>
          <a:p>
            <a:r>
              <a:rPr lang="pl-PL" dirty="0"/>
              <a:t>Switch</a:t>
            </a:r>
          </a:p>
          <a:p>
            <a:r>
              <a:rPr lang="pl-PL" dirty="0"/>
              <a:t>Pętle</a:t>
            </a:r>
          </a:p>
          <a:p>
            <a:r>
              <a:rPr lang="pl-PL" dirty="0"/>
              <a:t>Potoki (</a:t>
            </a:r>
            <a:r>
              <a:rPr lang="pl-PL" dirty="0" err="1"/>
              <a:t>Pipe</a:t>
            </a:r>
            <a:r>
              <a:rPr lang="pl-PL" dirty="0"/>
              <a:t>)</a:t>
            </a:r>
          </a:p>
          <a:p>
            <a:r>
              <a:rPr lang="pl-PL" dirty="0"/>
              <a:t>Pliki CSV</a:t>
            </a:r>
            <a:endParaRPr lang="en-US" dirty="0"/>
          </a:p>
          <a:p>
            <a:r>
              <a:rPr lang="pl-PL" dirty="0"/>
              <a:t>Gotowe GUI</a:t>
            </a:r>
          </a:p>
          <a:p>
            <a:r>
              <a:rPr lang="pl-PL" dirty="0"/>
              <a:t>Własne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6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69F2-621E-4C74-99B6-71D75A36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Funkcje, Metody, moduły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39AE-97A7-4B6D-B91F-1D079F83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Prosta funkcja</a:t>
            </a:r>
          </a:p>
          <a:p>
            <a:r>
              <a:rPr lang="pl-PL" dirty="0" err="1"/>
              <a:t>Cmdlet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r>
              <a:rPr lang="pl-PL" dirty="0"/>
              <a:t>Prosty moduł</a:t>
            </a:r>
          </a:p>
          <a:p>
            <a:r>
              <a:rPr lang="pl-PL" dirty="0"/>
              <a:t>Ograniczanie wartości parametrów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0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F699-B3D3-40B5-9A38-0C0DDF5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gotowych modułów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A4EB-0B98-4D66-8D17-135C980C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Execution</a:t>
            </a:r>
            <a:r>
              <a:rPr lang="pl-PL" dirty="0"/>
              <a:t> Policy</a:t>
            </a:r>
          </a:p>
          <a:p>
            <a:r>
              <a:rPr lang="pl-PL" dirty="0"/>
              <a:t>Powershell Gallery</a:t>
            </a:r>
          </a:p>
          <a:p>
            <a:r>
              <a:rPr lang="pl-PL" dirty="0"/>
              <a:t>Przydatne moduły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98B5-91CF-4A7A-8371-065A8A7C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Active 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762E-521E-4FF1-AF43-85C4AA01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Najprostsze Get-AD…</a:t>
            </a:r>
          </a:p>
          <a:p>
            <a:r>
              <a:rPr lang="pl-PL" dirty="0"/>
              <a:t>Połączenie „zdalne”</a:t>
            </a:r>
          </a:p>
          <a:p>
            <a:r>
              <a:rPr lang="pl-PL" dirty="0"/>
              <a:t>Więcej niż w ADUC</a:t>
            </a:r>
          </a:p>
          <a:p>
            <a:r>
              <a:rPr lang="pl-PL" dirty="0"/>
              <a:t>Import danych</a:t>
            </a:r>
          </a:p>
          <a:p>
            <a:r>
              <a:rPr lang="pl-PL" dirty="0"/>
              <a:t>Zmiana danych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7C51-6A4A-429B-A1D1-1E16CD24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Azure</a:t>
            </a:r>
            <a:r>
              <a:rPr lang="pl-PL" dirty="0"/>
              <a:t>, Office 365, Exchange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2E33-8CFD-404B-A7DB-FA6E1086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Moduły i polecenia wymagane do pracy z chmurą</a:t>
            </a:r>
          </a:p>
          <a:p>
            <a:r>
              <a:rPr lang="pl-PL" dirty="0"/>
              <a:t>Podłączenie do Exchange on </a:t>
            </a:r>
            <a:r>
              <a:rPr lang="pl-PL" dirty="0" err="1"/>
              <a:t>premise</a:t>
            </a:r>
            <a:endParaRPr lang="pl-PL" dirty="0"/>
          </a:p>
          <a:p>
            <a:r>
              <a:rPr lang="pl-PL" dirty="0"/>
              <a:t>Podział </a:t>
            </a:r>
            <a:r>
              <a:rPr lang="pl-PL" dirty="0" err="1"/>
              <a:t>Azure</a:t>
            </a:r>
            <a:r>
              <a:rPr lang="pl-PL" dirty="0"/>
              <a:t>/O365</a:t>
            </a:r>
          </a:p>
          <a:p>
            <a:r>
              <a:rPr lang="pl-PL" dirty="0"/>
              <a:t>Przykładowe operacje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34B6C4E12D1429C39ECBA6791A155" ma:contentTypeVersion="13" ma:contentTypeDescription="Create a new document." ma:contentTypeScope="" ma:versionID="49481f5747fa9862e7f7b61b51ca6de4">
  <xsd:schema xmlns:xsd="http://www.w3.org/2001/XMLSchema" xmlns:xs="http://www.w3.org/2001/XMLSchema" xmlns:p="http://schemas.microsoft.com/office/2006/metadata/properties" xmlns:ns3="fd838add-e595-408a-9227-34eead9204f7" xmlns:ns4="a587721a-f0d2-4ad5-bb81-4b00f8577071" targetNamespace="http://schemas.microsoft.com/office/2006/metadata/properties" ma:root="true" ma:fieldsID="2b38ca84ad36fd38b6deae3951fdbe1f" ns3:_="" ns4:_="">
    <xsd:import namespace="fd838add-e595-408a-9227-34eead9204f7"/>
    <xsd:import namespace="a587721a-f0d2-4ad5-bb81-4b00f85770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38add-e595-408a-9227-34eead9204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7721a-f0d2-4ad5-bb81-4b00f8577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AA21B5-52F2-48F1-8013-A9079852A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838add-e595-408a-9227-34eead9204f7"/>
    <ds:schemaRef ds:uri="a587721a-f0d2-4ad5-bb81-4b00f85770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61F3BF-F18D-4AB1-9C91-EB4D63B7D4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A8F52A-652D-4E63-ADCB-97A1D48D38FC}">
  <ds:schemaRefs>
    <ds:schemaRef ds:uri="http://purl.org/dc/elements/1.1/"/>
    <ds:schemaRef ds:uri="http://schemas.microsoft.com/office/2006/documentManagement/types"/>
    <ds:schemaRef ds:uri="fd838add-e595-408a-9227-34eead9204f7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587721a-f0d2-4ad5-bb81-4b00f85770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140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POwershell</vt:lpstr>
      <vt:lpstr>Historia</vt:lpstr>
      <vt:lpstr>Środowisko pracy</vt:lpstr>
      <vt:lpstr>Podstawy 1</vt:lpstr>
      <vt:lpstr>Podstawy 2</vt:lpstr>
      <vt:lpstr>Funkcje, Metody, moduły</vt:lpstr>
      <vt:lpstr>Wykorzystanie gotowych modułów</vt:lpstr>
      <vt:lpstr>Active Directory</vt:lpstr>
      <vt:lpstr>Azure, Office 365, Exchange</vt:lpstr>
      <vt:lpstr>Bezpieczeństwo</vt:lpstr>
      <vt:lpstr>Materiały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Michał Wojewoda</dc:creator>
  <cp:lastModifiedBy>Michał Wojewoda</cp:lastModifiedBy>
  <cp:revision>4</cp:revision>
  <dcterms:created xsi:type="dcterms:W3CDTF">2020-06-18T07:17:15Z</dcterms:created>
  <dcterms:modified xsi:type="dcterms:W3CDTF">2020-06-18T07:45:44Z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0x0101009B534B6C4E12D1429C39ECBA6791A155</vt:lpwstr>
  </property>
</Properties>
</file>