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  <p:sldMasterId id="2147483660" r:id="rId6"/>
  </p:sldMasterIdLst>
  <p:notesMasterIdLst>
    <p:notesMasterId r:id="rId11"/>
  </p:notesMasterIdLst>
  <p:handoutMasterIdLst>
    <p:handoutMasterId r:id="rId12"/>
  </p:handoutMasterIdLst>
  <p:sldIdLst>
    <p:sldId id="1589" r:id="rId7"/>
    <p:sldId id="1586" r:id="rId8"/>
    <p:sldId id="1590" r:id="rId9"/>
    <p:sldId id="158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81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pos="1134" userDrawn="1">
          <p15:clr>
            <a:srgbClr val="A4A3A4"/>
          </p15:clr>
        </p15:guide>
        <p15:guide id="6" pos="2857" userDrawn="1">
          <p15:clr>
            <a:srgbClr val="A4A3A4"/>
          </p15:clr>
        </p15:guide>
        <p15:guide id="7" pos="2041" userDrawn="1">
          <p15:clr>
            <a:srgbClr val="A4A3A4"/>
          </p15:clr>
        </p15:guide>
        <p15:guide id="8" pos="3787" userDrawn="1">
          <p15:clr>
            <a:srgbClr val="A4A3A4"/>
          </p15:clr>
        </p15:guide>
        <p15:guide id="9" orient="horz" pos="33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iazek Tomasz" initials="KT" lastIdx="1" clrIdx="0">
    <p:extLst>
      <p:ext uri="{19B8F6BF-5375-455C-9EA6-DF929625EA0E}">
        <p15:presenceInfo xmlns:p15="http://schemas.microsoft.com/office/powerpoint/2012/main" userId="bf32595073f4df7d" providerId="Windows Live"/>
      </p:ext>
    </p:extLst>
  </p:cmAuthor>
  <p:cmAuthor id="2" name="Barbara Wakuła" initials="BW" lastIdx="1" clrIdx="1">
    <p:extLst>
      <p:ext uri="{19B8F6BF-5375-455C-9EA6-DF929625EA0E}">
        <p15:presenceInfo xmlns:p15="http://schemas.microsoft.com/office/powerpoint/2012/main" userId="S::bwakula@sii.pl::bfc0354c-9cde-4443-b5e8-732e29d31328" providerId="AD"/>
      </p:ext>
    </p:extLst>
  </p:cmAuthor>
  <p:cmAuthor id="3" name="Aneta Wójcik" initials="AW" lastIdx="2" clrIdx="2">
    <p:extLst>
      <p:ext uri="{19B8F6BF-5375-455C-9EA6-DF929625EA0E}">
        <p15:presenceInfo xmlns:p15="http://schemas.microsoft.com/office/powerpoint/2012/main" userId="S-1-5-21-2131355389-3161565174-4036984537-36832" providerId="AD"/>
      </p:ext>
    </p:extLst>
  </p:cmAuthor>
  <p:cmAuthor id="4" name="Michał Brendel" initials="MB" lastIdx="2" clrIdx="3">
    <p:extLst>
      <p:ext uri="{19B8F6BF-5375-455C-9EA6-DF929625EA0E}">
        <p15:presenceInfo xmlns:p15="http://schemas.microsoft.com/office/powerpoint/2012/main" userId="S-1-5-21-2131355389-3161565174-4036984537-14259" providerId="AD"/>
      </p:ext>
    </p:extLst>
  </p:cmAuthor>
  <p:cmAuthor id="5" name="Anna Koszełowicz-Kraska" initials="AK" lastIdx="2" clrIdx="4">
    <p:extLst>
      <p:ext uri="{19B8F6BF-5375-455C-9EA6-DF929625EA0E}">
        <p15:presenceInfo xmlns:p15="http://schemas.microsoft.com/office/powerpoint/2012/main" userId="S::akoszelowicz@sii.pl::1bdee8ff-6918-4e93-b550-3dc87b2f0176" providerId="AD"/>
      </p:ext>
    </p:extLst>
  </p:cmAuthor>
  <p:cmAuthor id="6" name="Alicja Dudek" initials="AD" lastIdx="2" clrIdx="5">
    <p:extLst>
      <p:ext uri="{19B8F6BF-5375-455C-9EA6-DF929625EA0E}">
        <p15:presenceInfo xmlns:p15="http://schemas.microsoft.com/office/powerpoint/2012/main" userId="S::adudek2@sii.pl::e8bf08a0-3c9b-4dce-9b9d-43df6f6cedc1" providerId="AD"/>
      </p:ext>
    </p:extLst>
  </p:cmAuthor>
  <p:cmAuthor id="7" name="Judyta Witkowska" initials="JW" lastIdx="1" clrIdx="6">
    <p:extLst>
      <p:ext uri="{19B8F6BF-5375-455C-9EA6-DF929625EA0E}">
        <p15:presenceInfo xmlns:p15="http://schemas.microsoft.com/office/powerpoint/2012/main" userId="S::jwitkowska@sii.pl::15a69c51-0d9f-4579-bef2-f7cdabc7bca9" providerId="AD"/>
      </p:ext>
    </p:extLst>
  </p:cmAuthor>
  <p:cmAuthor id="8" name="Kamila Sobuta" initials="KS" lastIdx="1" clrIdx="7">
    <p:extLst>
      <p:ext uri="{19B8F6BF-5375-455C-9EA6-DF929625EA0E}">
        <p15:presenceInfo xmlns:p15="http://schemas.microsoft.com/office/powerpoint/2012/main" userId="S::ksobuta@sii.pl::a8fc6fd4-4d7b-4259-b5f9-355feccb3ed8" providerId="AD"/>
      </p:ext>
    </p:extLst>
  </p:cmAuthor>
  <p:cmAuthor id="9" name="Mateusz Białecki" initials="MB" lastIdx="10" clrIdx="8">
    <p:extLst>
      <p:ext uri="{19B8F6BF-5375-455C-9EA6-DF929625EA0E}">
        <p15:presenceInfo xmlns:p15="http://schemas.microsoft.com/office/powerpoint/2012/main" userId="S::mbialecki@sii.pl::8ecbfd01-9987-4bc7-b3a4-488de0c4bb96" providerId="AD"/>
      </p:ext>
    </p:extLst>
  </p:cmAuthor>
  <p:cmAuthor id="10" name="Ryszard Pytko" initials="RP" lastIdx="1" clrIdx="9">
    <p:extLst>
      <p:ext uri="{19B8F6BF-5375-455C-9EA6-DF929625EA0E}">
        <p15:presenceInfo xmlns:p15="http://schemas.microsoft.com/office/powerpoint/2012/main" userId="Ryszard Pytko" providerId="None"/>
      </p:ext>
    </p:extLst>
  </p:cmAuthor>
  <p:cmAuthor id="11" name="Aneta Wójcik" initials="AW [2]" lastIdx="2" clrIdx="10">
    <p:extLst>
      <p:ext uri="{19B8F6BF-5375-455C-9EA6-DF929625EA0E}">
        <p15:presenceInfo xmlns:p15="http://schemas.microsoft.com/office/powerpoint/2012/main" userId="S::awojcik2@sii.pl::8eb0cf12-6847-4eb8-a141-6023edd12c52" providerId="AD"/>
      </p:ext>
    </p:extLst>
  </p:cmAuthor>
  <p:cmAuthor id="12" name="Paulina Wójcik" initials="PW" lastIdx="8" clrIdx="11">
    <p:extLst>
      <p:ext uri="{19B8F6BF-5375-455C-9EA6-DF929625EA0E}">
        <p15:presenceInfo xmlns:p15="http://schemas.microsoft.com/office/powerpoint/2012/main" userId="S::pwojcik@sii.pl::f6dfdd16-cfc6-44c2-9e5d-92e30df22928" providerId="AD"/>
      </p:ext>
    </p:extLst>
  </p:cmAuthor>
  <p:cmAuthor id="13" name="Zuzanna Siondalska" initials="ZS" lastIdx="134" clrIdx="12">
    <p:extLst>
      <p:ext uri="{19B8F6BF-5375-455C-9EA6-DF929625EA0E}">
        <p15:presenceInfo xmlns:p15="http://schemas.microsoft.com/office/powerpoint/2012/main" userId="S::zsiondalska@sii.pl::965c7ca4-b990-45fb-a5a0-b03e77e99760" providerId="AD"/>
      </p:ext>
    </p:extLst>
  </p:cmAuthor>
  <p:cmAuthor id="14" name="Tomasz Książek" initials="TK" lastIdx="1" clrIdx="13">
    <p:extLst>
      <p:ext uri="{19B8F6BF-5375-455C-9EA6-DF929625EA0E}">
        <p15:presenceInfo xmlns:p15="http://schemas.microsoft.com/office/powerpoint/2012/main" userId="S-1-5-21-2131355389-3161565174-4036984537-2765" providerId="AD"/>
      </p:ext>
    </p:extLst>
  </p:cmAuthor>
  <p:cmAuthor id="15" name="Tomasz Książek" initials="TK [2]" lastIdx="1" clrIdx="14">
    <p:extLst>
      <p:ext uri="{19B8F6BF-5375-455C-9EA6-DF929625EA0E}">
        <p15:presenceInfo xmlns:p15="http://schemas.microsoft.com/office/powerpoint/2012/main" userId="S::tksiazek@sii.pl::1dd75e0c-0673-4ed0-8c9d-06b07f434a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33BC8E"/>
    <a:srgbClr val="0660AA"/>
    <a:srgbClr val="087FE2"/>
    <a:srgbClr val="2E9275"/>
    <a:srgbClr val="FFB416"/>
    <a:srgbClr val="D9D9D9"/>
    <a:srgbClr val="FFAD01"/>
    <a:srgbClr val="F30986"/>
    <a:srgbClr val="BE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32"/>
      </p:cViewPr>
      <p:guideLst>
        <p:guide pos="4581"/>
        <p:guide orient="horz" pos="1979"/>
        <p:guide pos="1134"/>
        <p:guide pos="2857"/>
        <p:guide pos="2041"/>
        <p:guide pos="3787"/>
        <p:guide orient="horz" pos="33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0BE5AB6-47C6-4C2D-9335-2193F617FD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F6176B-1E8E-40A6-9B28-495D29223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A14B83-BA2A-44EB-B0F8-B4E409D91AA8}" type="datetimeFigureOut">
              <a:rPr lang="pl-PL" smtClean="0"/>
              <a:t>29.08.2020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D476179-7FA5-420E-8787-6778479AC1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13190D-4D17-4F82-B105-418A712CB6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082D97-C214-4206-B5A9-9B97874FCD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325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5348" cy="474208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59181" y="0"/>
            <a:ext cx="3105348" cy="474208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r">
              <a:defRPr sz="1200"/>
            </a:lvl1pPr>
          </a:lstStyle>
          <a:p>
            <a:fld id="{BA46E5F8-461C-4835-9A19-289A6796541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1181100"/>
            <a:ext cx="4251325" cy="3189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47" tIns="47474" rIns="94947" bIns="47474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6619" y="4548457"/>
            <a:ext cx="5732949" cy="3721466"/>
          </a:xfrm>
          <a:prstGeom prst="rect">
            <a:avLst/>
          </a:prstGeom>
        </p:spPr>
        <p:txBody>
          <a:bodyPr vert="horz" lIns="94947" tIns="47474" rIns="94947" bIns="47474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977134"/>
            <a:ext cx="3105348" cy="474207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59181" y="8977134"/>
            <a:ext cx="3105348" cy="474207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r">
              <a:defRPr sz="1200"/>
            </a:lvl1pPr>
          </a:lstStyle>
          <a:p>
            <a:fld id="{7ED9BDB7-2A7A-4136-9A8B-D82E3C00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42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505A23-5A80-4951-A814-013B05053493}"/>
              </a:ext>
            </a:extLst>
          </p:cNvPr>
          <p:cNvSpPr/>
          <p:nvPr userDrawn="1"/>
        </p:nvSpPr>
        <p:spPr>
          <a:xfrm>
            <a:off x="5018049" y="2706029"/>
            <a:ext cx="914400" cy="609600"/>
          </a:xfrm>
          <a:prstGeom prst="rect">
            <a:avLst/>
          </a:prstGeom>
          <a:solidFill>
            <a:srgbClr val="44D5A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359EA-F352-40ED-92AA-518D3A10DA50}"/>
              </a:ext>
            </a:extLst>
          </p:cNvPr>
          <p:cNvSpPr/>
          <p:nvPr userDrawn="1"/>
        </p:nvSpPr>
        <p:spPr>
          <a:xfrm>
            <a:off x="5018049" y="2096429"/>
            <a:ext cx="914400" cy="609600"/>
          </a:xfrm>
          <a:prstGeom prst="rect">
            <a:avLst/>
          </a:prstGeom>
          <a:solidFill>
            <a:srgbClr val="FF3A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597BB-0D0F-4F08-BC35-EBA03BE945DC}"/>
              </a:ext>
            </a:extLst>
          </p:cNvPr>
          <p:cNvSpPr/>
          <p:nvPr userDrawn="1"/>
        </p:nvSpPr>
        <p:spPr>
          <a:xfrm>
            <a:off x="5018049" y="1482115"/>
            <a:ext cx="914400" cy="609600"/>
          </a:xfrm>
          <a:prstGeom prst="rect">
            <a:avLst/>
          </a:prstGeom>
          <a:solidFill>
            <a:srgbClr val="0E6C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85F99-854A-4434-99F8-B0CD9D5DDA4A}"/>
              </a:ext>
            </a:extLst>
          </p:cNvPr>
          <p:cNvSpPr/>
          <p:nvPr userDrawn="1"/>
        </p:nvSpPr>
        <p:spPr>
          <a:xfrm>
            <a:off x="5018049" y="3315629"/>
            <a:ext cx="914400" cy="609600"/>
          </a:xfrm>
          <a:prstGeom prst="rect">
            <a:avLst/>
          </a:prstGeom>
          <a:solidFill>
            <a:srgbClr val="404E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803272-47F2-4775-8D7C-411D740113A9}"/>
              </a:ext>
            </a:extLst>
          </p:cNvPr>
          <p:cNvSpPr/>
          <p:nvPr userDrawn="1"/>
        </p:nvSpPr>
        <p:spPr>
          <a:xfrm>
            <a:off x="3064263" y="3542372"/>
            <a:ext cx="914400" cy="609600"/>
          </a:xfrm>
          <a:prstGeom prst="rect">
            <a:avLst/>
          </a:prstGeom>
          <a:solidFill>
            <a:srgbClr val="1B62A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raz 10">
            <a:extLst>
              <a:ext uri="{FF2B5EF4-FFF2-40B4-BE49-F238E27FC236}">
                <a16:creationId xmlns:a16="http://schemas.microsoft.com/office/drawing/2014/main" id="{D6B1C01F-16E6-46CF-BF31-072964198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5" y="1516562"/>
            <a:ext cx="876757" cy="5751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B1D30A-755E-4854-A20E-B088362679A3}"/>
              </a:ext>
            </a:extLst>
          </p:cNvPr>
          <p:cNvSpPr/>
          <p:nvPr userDrawn="1"/>
        </p:nvSpPr>
        <p:spPr>
          <a:xfrm>
            <a:off x="1235463" y="3542372"/>
            <a:ext cx="914400" cy="609600"/>
          </a:xfrm>
          <a:prstGeom prst="rect">
            <a:avLst/>
          </a:prstGeom>
          <a:solidFill>
            <a:srgbClr val="78ADDE"/>
          </a:solidFill>
          <a:ln>
            <a:solidFill>
              <a:srgbClr val="78ADD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4CCD9D-B3C1-4B50-A2D3-6934322F9A68}"/>
              </a:ext>
            </a:extLst>
          </p:cNvPr>
          <p:cNvSpPr/>
          <p:nvPr userDrawn="1"/>
        </p:nvSpPr>
        <p:spPr>
          <a:xfrm>
            <a:off x="2149863" y="3542372"/>
            <a:ext cx="914400" cy="609600"/>
          </a:xfrm>
          <a:prstGeom prst="rect">
            <a:avLst/>
          </a:prstGeom>
          <a:solidFill>
            <a:srgbClr val="B1D2F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7649C7-0392-4F5F-9956-C1EFFFED1071}"/>
              </a:ext>
            </a:extLst>
          </p:cNvPr>
          <p:cNvSpPr/>
          <p:nvPr userDrawn="1"/>
        </p:nvSpPr>
        <p:spPr>
          <a:xfrm>
            <a:off x="6389649" y="2701315"/>
            <a:ext cx="914400" cy="609600"/>
          </a:xfrm>
          <a:prstGeom prst="rect">
            <a:avLst/>
          </a:prstGeom>
          <a:solidFill>
            <a:srgbClr val="3CBD9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D1CC94-0CC2-4F91-9C8E-4871BD132FB1}"/>
              </a:ext>
            </a:extLst>
          </p:cNvPr>
          <p:cNvSpPr/>
          <p:nvPr userDrawn="1"/>
        </p:nvSpPr>
        <p:spPr>
          <a:xfrm>
            <a:off x="6389649" y="2091715"/>
            <a:ext cx="914400" cy="609600"/>
          </a:xfrm>
          <a:prstGeom prst="rect">
            <a:avLst/>
          </a:prstGeom>
          <a:solidFill>
            <a:srgbClr val="FF3A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FB9412-BF22-4CB6-B149-315546B66F27}"/>
              </a:ext>
            </a:extLst>
          </p:cNvPr>
          <p:cNvSpPr/>
          <p:nvPr userDrawn="1"/>
        </p:nvSpPr>
        <p:spPr>
          <a:xfrm>
            <a:off x="6389649" y="1477401"/>
            <a:ext cx="914400" cy="609600"/>
          </a:xfrm>
          <a:prstGeom prst="rect">
            <a:avLst/>
          </a:prstGeom>
          <a:solidFill>
            <a:srgbClr val="088AF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27DB2-AC62-40EE-980E-231FB38BBA13}"/>
              </a:ext>
            </a:extLst>
          </p:cNvPr>
          <p:cNvSpPr/>
          <p:nvPr userDrawn="1"/>
        </p:nvSpPr>
        <p:spPr>
          <a:xfrm>
            <a:off x="6389649" y="3310915"/>
            <a:ext cx="914400" cy="609600"/>
          </a:xfrm>
          <a:prstGeom prst="rect">
            <a:avLst/>
          </a:prstGeom>
          <a:solidFill>
            <a:srgbClr val="F2960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C22720-62A1-4CB8-878D-75A4E0A592CC}"/>
              </a:ext>
            </a:extLst>
          </p:cNvPr>
          <p:cNvSpPr/>
          <p:nvPr userDrawn="1"/>
        </p:nvSpPr>
        <p:spPr>
          <a:xfrm>
            <a:off x="6389649" y="3893869"/>
            <a:ext cx="914400" cy="609600"/>
          </a:xfrm>
          <a:prstGeom prst="rect">
            <a:avLst/>
          </a:prstGeom>
          <a:solidFill>
            <a:srgbClr val="5B5B5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B1509E-6845-4863-B9A2-CD3EC7CAE3F4}"/>
              </a:ext>
            </a:extLst>
          </p:cNvPr>
          <p:cNvSpPr/>
          <p:nvPr userDrawn="1"/>
        </p:nvSpPr>
        <p:spPr>
          <a:xfrm>
            <a:off x="6389649" y="4512066"/>
            <a:ext cx="914400" cy="609600"/>
          </a:xfrm>
          <a:prstGeom prst="rect">
            <a:avLst/>
          </a:prstGeom>
          <a:solidFill>
            <a:srgbClr val="404E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ostokąt 1">
            <a:extLst>
              <a:ext uri="{FF2B5EF4-FFF2-40B4-BE49-F238E27FC236}">
                <a16:creationId xmlns:a16="http://schemas.microsoft.com/office/drawing/2014/main" id="{997AB5FB-33BC-4858-AC17-943BC3E0B644}"/>
              </a:ext>
            </a:extLst>
          </p:cNvPr>
          <p:cNvSpPr/>
          <p:nvPr userDrawn="1"/>
        </p:nvSpPr>
        <p:spPr>
          <a:xfrm>
            <a:off x="4711498" y="2899826"/>
            <a:ext cx="2987824" cy="144016"/>
          </a:xfrm>
          <a:prstGeom prst="rect">
            <a:avLst/>
          </a:prstGeom>
          <a:solidFill>
            <a:srgbClr val="3C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rostokąt 18">
            <a:extLst>
              <a:ext uri="{FF2B5EF4-FFF2-40B4-BE49-F238E27FC236}">
                <a16:creationId xmlns:a16="http://schemas.microsoft.com/office/drawing/2014/main" id="{D79728E4-757C-48F0-ADDD-A8947A4DCCC0}"/>
              </a:ext>
            </a:extLst>
          </p:cNvPr>
          <p:cNvSpPr/>
          <p:nvPr userDrawn="1"/>
        </p:nvSpPr>
        <p:spPr>
          <a:xfrm>
            <a:off x="5180230" y="1705941"/>
            <a:ext cx="3009968" cy="144016"/>
          </a:xfrm>
          <a:prstGeom prst="rect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stokąt 18">
            <a:extLst>
              <a:ext uri="{FF2B5EF4-FFF2-40B4-BE49-F238E27FC236}">
                <a16:creationId xmlns:a16="http://schemas.microsoft.com/office/drawing/2014/main" id="{BC038A1B-6623-4683-B346-13FA339CBBBE}"/>
              </a:ext>
            </a:extLst>
          </p:cNvPr>
          <p:cNvSpPr/>
          <p:nvPr userDrawn="1"/>
        </p:nvSpPr>
        <p:spPr>
          <a:xfrm>
            <a:off x="5018049" y="3530384"/>
            <a:ext cx="3009968" cy="144016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EF8246-09F4-46ED-8923-66E8CBA208D0}"/>
              </a:ext>
            </a:extLst>
          </p:cNvPr>
          <p:cNvSpPr/>
          <p:nvPr userDrawn="1"/>
        </p:nvSpPr>
        <p:spPr>
          <a:xfrm>
            <a:off x="6389649" y="906962"/>
            <a:ext cx="914400" cy="609600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half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6D1EAE8-E3F8-4653-9E93-6FEC0CD18128}"/>
              </a:ext>
            </a:extLst>
          </p:cNvPr>
          <p:cNvSpPr/>
          <p:nvPr userDrawn="1"/>
        </p:nvSpPr>
        <p:spPr>
          <a:xfrm>
            <a:off x="0" y="3886201"/>
            <a:ext cx="9144000" cy="2697878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7232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obrazu 2"/>
          <p:cNvSpPr>
            <a:spLocks noGrp="1"/>
          </p:cNvSpPr>
          <p:nvPr>
            <p:ph type="pic" sz="quarter" idx="11"/>
          </p:nvPr>
        </p:nvSpPr>
        <p:spPr>
          <a:xfrm>
            <a:off x="0" y="1143000"/>
            <a:ext cx="4094163" cy="550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B23F55E8-B6EC-412B-9069-A52986A7AB5C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AD1AA-5877-4812-BF20-667CFDB0E2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E8ED-3ADF-4DAA-872E-5D368EA800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28D20E-F535-4799-93CB-3CF0D4C61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2649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01AD6560-1910-4F11-B864-EDA2409C52AC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21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9442861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ay of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8050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46458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44701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912283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78050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46458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44701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12283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 dirty="0"/>
          </a:p>
        </p:txBody>
      </p:sp>
      <p:pic>
        <p:nvPicPr>
          <p:cNvPr id="29" name="Obraz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7406A24F-DCAD-4836-9441-456D1D6D83A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35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6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8814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ay of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9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50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69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pic>
        <p:nvPicPr>
          <p:cNvPr id="61" name="Obraz 6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9" y="173536"/>
            <a:ext cx="876757" cy="575153"/>
          </a:xfrm>
          <a:prstGeom prst="rect">
            <a:avLst/>
          </a:prstGeom>
        </p:spPr>
      </p:pic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0288EF1-CACF-4F85-90BD-EF19858E1A8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25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6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96807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23528" y="173536"/>
            <a:ext cx="7449688" cy="464593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4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328091" y="565409"/>
            <a:ext cx="7170094" cy="2713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7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Łącznik prosty 6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9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9912811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sp>
        <p:nvSpPr>
          <p:cNvPr id="10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3" name="Łącznik prosty 12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>
                <a:solidFill>
                  <a:prstClr val="black">
                    <a:lumMod val="50000"/>
                    <a:lumOff val="50000"/>
                  </a:prst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>
              <a:solidFill>
                <a:prstClr val="black">
                  <a:lumMod val="50000"/>
                  <a:lumOff val="50000"/>
                </a:prst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657225" y="1557338"/>
            <a:ext cx="7802563" cy="4535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284603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11A42B-C01A-4EF6-9973-842411CCF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500" y="633873"/>
            <a:ext cx="4638238" cy="41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FCB789-307C-4061-9C13-D2250F2DF826}"/>
              </a:ext>
            </a:extLst>
          </p:cNvPr>
          <p:cNvSpPr/>
          <p:nvPr userDrawn="1"/>
        </p:nvSpPr>
        <p:spPr>
          <a:xfrm>
            <a:off x="4503864" y="2493159"/>
            <a:ext cx="914400" cy="609600"/>
          </a:xfrm>
          <a:prstGeom prst="rect">
            <a:avLst/>
          </a:prstGeom>
          <a:solidFill>
            <a:srgbClr val="BED4E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6274B-B32C-49A9-A07A-4C5FEB0C5FD9}"/>
              </a:ext>
            </a:extLst>
          </p:cNvPr>
          <p:cNvSpPr/>
          <p:nvPr userDrawn="1"/>
        </p:nvSpPr>
        <p:spPr>
          <a:xfrm>
            <a:off x="4503864" y="1883559"/>
            <a:ext cx="914400" cy="609600"/>
          </a:xfrm>
          <a:prstGeom prst="rect">
            <a:avLst/>
          </a:prstGeom>
          <a:solidFill>
            <a:srgbClr val="0CC99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428DB-3F8D-4BB3-9208-EEA52586C7A9}"/>
              </a:ext>
            </a:extLst>
          </p:cNvPr>
          <p:cNvSpPr/>
          <p:nvPr userDrawn="1"/>
        </p:nvSpPr>
        <p:spPr>
          <a:xfrm>
            <a:off x="4503864" y="1269245"/>
            <a:ext cx="914400" cy="609600"/>
          </a:xfrm>
          <a:prstGeom prst="rect">
            <a:avLst/>
          </a:prstGeom>
          <a:solidFill>
            <a:srgbClr val="087F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6A5F1-2D76-463E-A403-5DB3CB2FBF17}"/>
              </a:ext>
            </a:extLst>
          </p:cNvPr>
          <p:cNvSpPr/>
          <p:nvPr userDrawn="1"/>
        </p:nvSpPr>
        <p:spPr>
          <a:xfrm>
            <a:off x="4503864" y="3102759"/>
            <a:ext cx="914400" cy="609600"/>
          </a:xfrm>
          <a:prstGeom prst="rect">
            <a:avLst/>
          </a:prstGeom>
          <a:solidFill>
            <a:srgbClr val="F3098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9A643-20CE-455B-90E7-BB0E0D091302}"/>
              </a:ext>
            </a:extLst>
          </p:cNvPr>
          <p:cNvSpPr/>
          <p:nvPr userDrawn="1"/>
        </p:nvSpPr>
        <p:spPr>
          <a:xfrm>
            <a:off x="4503864" y="3685713"/>
            <a:ext cx="914400" cy="609600"/>
          </a:xfrm>
          <a:prstGeom prst="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39F2F3-1C17-4E2D-9BE4-C922034D18FC}"/>
              </a:ext>
            </a:extLst>
          </p:cNvPr>
          <p:cNvSpPr/>
          <p:nvPr userDrawn="1"/>
        </p:nvSpPr>
        <p:spPr>
          <a:xfrm>
            <a:off x="4503864" y="698806"/>
            <a:ext cx="914400" cy="609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DB8F7-FCD0-4FDC-876D-421D44271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946"/>
          <a:stretch/>
        </p:blipFill>
        <p:spPr>
          <a:xfrm>
            <a:off x="299325" y="801699"/>
            <a:ext cx="3751240" cy="4715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E077AA-2931-48E8-9B2E-DC3ADA0ABD37}"/>
              </a:ext>
            </a:extLst>
          </p:cNvPr>
          <p:cNvSpPr/>
          <p:nvPr userDrawn="1"/>
        </p:nvSpPr>
        <p:spPr>
          <a:xfrm>
            <a:off x="5150297" y="2549865"/>
            <a:ext cx="914400" cy="609600"/>
          </a:xfrm>
          <a:prstGeom prst="rect">
            <a:avLst/>
          </a:prstGeom>
          <a:solidFill>
            <a:srgbClr val="3CBD9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831B2-05AD-42DE-B812-BCB5CB7BB263}"/>
              </a:ext>
            </a:extLst>
          </p:cNvPr>
          <p:cNvSpPr/>
          <p:nvPr userDrawn="1"/>
        </p:nvSpPr>
        <p:spPr>
          <a:xfrm>
            <a:off x="7402290" y="1744091"/>
            <a:ext cx="914400" cy="609600"/>
          </a:xfrm>
          <a:prstGeom prst="rect">
            <a:avLst/>
          </a:prstGeom>
          <a:solidFill>
            <a:srgbClr val="FF3A8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FFB22-DD5D-4C5C-BB84-FC0359CB9EF5}"/>
              </a:ext>
            </a:extLst>
          </p:cNvPr>
          <p:cNvSpPr/>
          <p:nvPr userDrawn="1"/>
        </p:nvSpPr>
        <p:spPr>
          <a:xfrm>
            <a:off x="5150297" y="1644699"/>
            <a:ext cx="914400" cy="609600"/>
          </a:xfrm>
          <a:prstGeom prst="rect">
            <a:avLst/>
          </a:prstGeom>
          <a:solidFill>
            <a:srgbClr val="088A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A2DA2-6169-450E-B811-89497B6866D0}"/>
              </a:ext>
            </a:extLst>
          </p:cNvPr>
          <p:cNvSpPr/>
          <p:nvPr userDrawn="1"/>
        </p:nvSpPr>
        <p:spPr>
          <a:xfrm>
            <a:off x="5150297" y="3369049"/>
            <a:ext cx="914400" cy="609600"/>
          </a:xfrm>
          <a:prstGeom prst="rect">
            <a:avLst/>
          </a:prstGeom>
          <a:solidFill>
            <a:srgbClr val="F296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C15B3-4C62-4803-A462-EB82A99CBCA1}"/>
              </a:ext>
            </a:extLst>
          </p:cNvPr>
          <p:cNvSpPr/>
          <p:nvPr userDrawn="1"/>
        </p:nvSpPr>
        <p:spPr>
          <a:xfrm>
            <a:off x="5150297" y="866899"/>
            <a:ext cx="914400" cy="6096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9E699-EF9F-41D2-A2FE-F782F30383AD}"/>
              </a:ext>
            </a:extLst>
          </p:cNvPr>
          <p:cNvSpPr/>
          <p:nvPr userDrawn="1"/>
        </p:nvSpPr>
        <p:spPr>
          <a:xfrm>
            <a:off x="5150297" y="4323657"/>
            <a:ext cx="914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064F6-E820-4578-862F-E654AA7F6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392" y="252458"/>
            <a:ext cx="2305372" cy="6011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EABA0-8F7E-4D6E-8DC2-CFE061FE8462}"/>
              </a:ext>
            </a:extLst>
          </p:cNvPr>
          <p:cNvSpPr/>
          <p:nvPr userDrawn="1"/>
        </p:nvSpPr>
        <p:spPr>
          <a:xfrm>
            <a:off x="4503864" y="2493159"/>
            <a:ext cx="914400" cy="609600"/>
          </a:xfrm>
          <a:prstGeom prst="rect">
            <a:avLst/>
          </a:prstGeom>
          <a:solidFill>
            <a:srgbClr val="BED4E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A37E2-CAB5-4B12-80D6-02CAC0329A79}"/>
              </a:ext>
            </a:extLst>
          </p:cNvPr>
          <p:cNvSpPr/>
          <p:nvPr userDrawn="1"/>
        </p:nvSpPr>
        <p:spPr>
          <a:xfrm>
            <a:off x="4503864" y="1883559"/>
            <a:ext cx="914400" cy="609600"/>
          </a:xfrm>
          <a:prstGeom prst="rect">
            <a:avLst/>
          </a:prstGeom>
          <a:solidFill>
            <a:srgbClr val="0CC99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11740-90E4-44B6-99FA-507C8CA46965}"/>
              </a:ext>
            </a:extLst>
          </p:cNvPr>
          <p:cNvSpPr/>
          <p:nvPr userDrawn="1"/>
        </p:nvSpPr>
        <p:spPr>
          <a:xfrm>
            <a:off x="4503864" y="1269245"/>
            <a:ext cx="914400" cy="609600"/>
          </a:xfrm>
          <a:prstGeom prst="rect">
            <a:avLst/>
          </a:prstGeom>
          <a:solidFill>
            <a:srgbClr val="087F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2B5F4-FF1F-4463-936E-C33257C37C3D}"/>
              </a:ext>
            </a:extLst>
          </p:cNvPr>
          <p:cNvSpPr/>
          <p:nvPr userDrawn="1"/>
        </p:nvSpPr>
        <p:spPr>
          <a:xfrm>
            <a:off x="4503864" y="3102759"/>
            <a:ext cx="914400" cy="609600"/>
          </a:xfrm>
          <a:prstGeom prst="rect">
            <a:avLst/>
          </a:prstGeom>
          <a:solidFill>
            <a:srgbClr val="F3098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48CC7-FF1F-4A2E-B194-42917B533D2E}"/>
              </a:ext>
            </a:extLst>
          </p:cNvPr>
          <p:cNvSpPr/>
          <p:nvPr userDrawn="1"/>
        </p:nvSpPr>
        <p:spPr>
          <a:xfrm>
            <a:off x="4503864" y="3685713"/>
            <a:ext cx="914400" cy="609600"/>
          </a:xfrm>
          <a:prstGeom prst="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740F04-02C2-4DFA-A718-A41713247DBF}"/>
              </a:ext>
            </a:extLst>
          </p:cNvPr>
          <p:cNvSpPr/>
          <p:nvPr userDrawn="1"/>
        </p:nvSpPr>
        <p:spPr>
          <a:xfrm>
            <a:off x="4503864" y="698806"/>
            <a:ext cx="914400" cy="609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6C1A58-4A6A-43D3-B2C7-32224A2FE4C9}"/>
              </a:ext>
            </a:extLst>
          </p:cNvPr>
          <p:cNvSpPr/>
          <p:nvPr userDrawn="1"/>
        </p:nvSpPr>
        <p:spPr>
          <a:xfrm>
            <a:off x="5025092" y="2493159"/>
            <a:ext cx="914400" cy="609600"/>
          </a:xfrm>
          <a:prstGeom prst="rect">
            <a:avLst/>
          </a:prstGeom>
          <a:solidFill>
            <a:srgbClr val="BED4E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89BD0-45F0-41C0-8655-790CD4FCD190}"/>
              </a:ext>
            </a:extLst>
          </p:cNvPr>
          <p:cNvSpPr/>
          <p:nvPr userDrawn="1"/>
        </p:nvSpPr>
        <p:spPr>
          <a:xfrm>
            <a:off x="5025092" y="1883559"/>
            <a:ext cx="914400" cy="609600"/>
          </a:xfrm>
          <a:prstGeom prst="rect">
            <a:avLst/>
          </a:prstGeom>
          <a:solidFill>
            <a:srgbClr val="33BC8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87691-FDDB-4500-8C72-EF7D0B811F59}"/>
              </a:ext>
            </a:extLst>
          </p:cNvPr>
          <p:cNvSpPr/>
          <p:nvPr userDrawn="1"/>
        </p:nvSpPr>
        <p:spPr>
          <a:xfrm>
            <a:off x="5025092" y="1269245"/>
            <a:ext cx="914400" cy="609600"/>
          </a:xfrm>
          <a:prstGeom prst="rect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56BCA-1519-43C5-880E-9E6F4C9B4610}"/>
              </a:ext>
            </a:extLst>
          </p:cNvPr>
          <p:cNvSpPr/>
          <p:nvPr userDrawn="1"/>
        </p:nvSpPr>
        <p:spPr>
          <a:xfrm>
            <a:off x="5025092" y="3102759"/>
            <a:ext cx="914400" cy="609600"/>
          </a:xfrm>
          <a:prstGeom prst="rect">
            <a:avLst/>
          </a:prstGeom>
          <a:solidFill>
            <a:srgbClr val="F3098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F1FC0A-73A9-4D8B-A323-C14B6C0DB763}"/>
              </a:ext>
            </a:extLst>
          </p:cNvPr>
          <p:cNvSpPr/>
          <p:nvPr userDrawn="1"/>
        </p:nvSpPr>
        <p:spPr>
          <a:xfrm>
            <a:off x="5025092" y="3685713"/>
            <a:ext cx="914400" cy="609600"/>
          </a:xfrm>
          <a:prstGeom prst="rect">
            <a:avLst/>
          </a:prstGeom>
          <a:solidFill>
            <a:srgbClr val="FFB41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A31BC-AF67-4FA1-9CF1-07FF6F6E1936}"/>
              </a:ext>
            </a:extLst>
          </p:cNvPr>
          <p:cNvSpPr/>
          <p:nvPr userDrawn="1"/>
        </p:nvSpPr>
        <p:spPr>
          <a:xfrm>
            <a:off x="5025092" y="698806"/>
            <a:ext cx="914400" cy="609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4955C8-C8DE-4F29-A3C3-B8C85F0F8D12}"/>
              </a:ext>
            </a:extLst>
          </p:cNvPr>
          <p:cNvSpPr/>
          <p:nvPr userDrawn="1"/>
        </p:nvSpPr>
        <p:spPr>
          <a:xfrm>
            <a:off x="5939492" y="2493159"/>
            <a:ext cx="914400" cy="609600"/>
          </a:xfrm>
          <a:prstGeom prst="rect">
            <a:avLst/>
          </a:prstGeom>
          <a:solidFill>
            <a:srgbClr val="BED4E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D5091-BEB1-43C7-9DB9-AB4DC69E2153}"/>
              </a:ext>
            </a:extLst>
          </p:cNvPr>
          <p:cNvSpPr/>
          <p:nvPr userDrawn="1"/>
        </p:nvSpPr>
        <p:spPr>
          <a:xfrm>
            <a:off x="5939492" y="1883559"/>
            <a:ext cx="914400" cy="609600"/>
          </a:xfrm>
          <a:prstGeom prst="rect">
            <a:avLst/>
          </a:prstGeom>
          <a:solidFill>
            <a:srgbClr val="2E927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FEA57D-351B-4073-ACE6-5E32EDF0DB40}"/>
              </a:ext>
            </a:extLst>
          </p:cNvPr>
          <p:cNvSpPr/>
          <p:nvPr userDrawn="1"/>
        </p:nvSpPr>
        <p:spPr>
          <a:xfrm>
            <a:off x="5939492" y="1269245"/>
            <a:ext cx="914400" cy="609600"/>
          </a:xfrm>
          <a:prstGeom prst="rect">
            <a:avLst/>
          </a:prstGeom>
          <a:solidFill>
            <a:srgbClr val="0660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7874DB-EEA7-48DC-9F37-2D550946EFDC}"/>
              </a:ext>
            </a:extLst>
          </p:cNvPr>
          <p:cNvSpPr/>
          <p:nvPr userDrawn="1"/>
        </p:nvSpPr>
        <p:spPr>
          <a:xfrm>
            <a:off x="5939492" y="3102759"/>
            <a:ext cx="914400" cy="609600"/>
          </a:xfrm>
          <a:prstGeom prst="rect">
            <a:avLst/>
          </a:prstGeom>
          <a:solidFill>
            <a:srgbClr val="F3098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CC4BE-81AF-49F9-84E4-14A0055A4B7B}"/>
              </a:ext>
            </a:extLst>
          </p:cNvPr>
          <p:cNvSpPr/>
          <p:nvPr userDrawn="1"/>
        </p:nvSpPr>
        <p:spPr>
          <a:xfrm>
            <a:off x="5939492" y="3685713"/>
            <a:ext cx="914400" cy="6096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97C76B-34DB-44EB-A4A6-6EE4C29AFB8C}"/>
              </a:ext>
            </a:extLst>
          </p:cNvPr>
          <p:cNvSpPr/>
          <p:nvPr userDrawn="1"/>
        </p:nvSpPr>
        <p:spPr>
          <a:xfrm>
            <a:off x="5939492" y="698806"/>
            <a:ext cx="914400" cy="6096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2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">
            <a:extLst>
              <a:ext uri="{FF2B5EF4-FFF2-40B4-BE49-F238E27FC236}">
                <a16:creationId xmlns:a16="http://schemas.microsoft.com/office/drawing/2014/main" id="{D0B0FBC1-E0BD-4848-826A-634AEA269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pic>
        <p:nvPicPr>
          <p:cNvPr id="13" name="Obraz 8">
            <a:extLst>
              <a:ext uri="{FF2B5EF4-FFF2-40B4-BE49-F238E27FC236}">
                <a16:creationId xmlns:a16="http://schemas.microsoft.com/office/drawing/2014/main" id="{C429016C-AF51-4E6F-9D38-8732C6DED2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1253340"/>
            <a:ext cx="1970818" cy="12759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ED0E0FF-6E84-476F-98DC-3084E41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40" y="5373216"/>
            <a:ext cx="7886700" cy="720080"/>
          </a:xfrm>
          <a:prstGeom prst="rect">
            <a:avLst/>
          </a:prstGeom>
        </p:spPr>
        <p:txBody>
          <a:bodyPr/>
          <a:lstStyle>
            <a:lvl1pPr algn="ctr">
              <a:defRPr lang="en-US" baseline="0" dirty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0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F4D8A55-1AE2-4099-995B-7F781D4D6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6853241"/>
          </a:xfrm>
          <a:prstGeom prst="rect">
            <a:avLst/>
          </a:prstGeom>
        </p:spPr>
      </p:pic>
      <p:sp>
        <p:nvSpPr>
          <p:cNvPr id="4" name="Podtytuł 1"/>
          <p:cNvSpPr txBox="1">
            <a:spLocks/>
          </p:cNvSpPr>
          <p:nvPr userDrawn="1"/>
        </p:nvSpPr>
        <p:spPr bwMode="auto">
          <a:xfrm>
            <a:off x="2015717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2224DB-0DD5-4B59-AA62-15DDC997AB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1" y="2813952"/>
            <a:ext cx="4798562" cy="190930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A07C26-7376-40E6-A2B2-B3D3253721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1253340"/>
            <a:ext cx="1970818" cy="1275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0ED19-FC4D-4E57-87CC-B594CC26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40" y="5373216"/>
            <a:ext cx="7886700" cy="720080"/>
          </a:xfrm>
          <a:prstGeom prst="rect">
            <a:avLst/>
          </a:prstGeom>
        </p:spPr>
        <p:txBody>
          <a:bodyPr/>
          <a:lstStyle>
            <a:lvl1pPr algn="ctr">
              <a:defRPr lang="en-US" baseline="0" dirty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owiązujący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9401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lower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6D1EAE8-E3F8-4653-9E93-6FEC0CD18128}"/>
              </a:ext>
            </a:extLst>
          </p:cNvPr>
          <p:cNvSpPr/>
          <p:nvPr userDrawn="1"/>
        </p:nvSpPr>
        <p:spPr>
          <a:xfrm>
            <a:off x="0" y="3886201"/>
            <a:ext cx="9144000" cy="2697878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39E79015-158D-4731-A182-8B380568505C}"/>
              </a:ext>
            </a:extLst>
          </p:cNvPr>
          <p:cNvSpPr/>
          <p:nvPr userDrawn="1"/>
        </p:nvSpPr>
        <p:spPr>
          <a:xfrm>
            <a:off x="248040" y="956833"/>
            <a:ext cx="8647921" cy="53728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DFB63140-E601-4C3D-952E-C530AFA8DD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225" y="1562100"/>
            <a:ext cx="7781925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36016445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1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19">
            <a:extLst>
              <a:ext uri="{FF2B5EF4-FFF2-40B4-BE49-F238E27FC236}">
                <a16:creationId xmlns:a16="http://schemas.microsoft.com/office/drawing/2014/main" id="{00B12B33-51D2-4BE8-856D-922AA21F49F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181009CF-0AB1-42CF-A689-C82723B6F4FE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10" name="Trójkąt równoramienny 21">
            <a:extLst>
              <a:ext uri="{FF2B5EF4-FFF2-40B4-BE49-F238E27FC236}">
                <a16:creationId xmlns:a16="http://schemas.microsoft.com/office/drawing/2014/main" id="{1D56316B-7999-43EB-B4CE-29865E1F6EF7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7F74ECAB-F026-47B6-9C81-F4CE220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15" y="203667"/>
            <a:ext cx="6936475" cy="89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272F5-6F2B-4423-B687-3E069333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88914"/>
            <a:ext cx="3086100" cy="265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2728A9-39E2-4EBA-BDB5-6F9A1FF48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137" y="6597737"/>
            <a:ext cx="414966" cy="265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D20E-F535-4799-93CB-3CF0D4C61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2" r:id="rId2"/>
    <p:sldLayoutId id="2147483661" r:id="rId3"/>
    <p:sldLayoutId id="2147483693" r:id="rId4"/>
    <p:sldLayoutId id="2147483692" r:id="rId5"/>
    <p:sldLayoutId id="2147483673" r:id="rId6"/>
    <p:sldLayoutId id="2147483674" r:id="rId7"/>
    <p:sldLayoutId id="2147483675" r:id="rId8"/>
    <p:sldLayoutId id="2147483676" r:id="rId9"/>
    <p:sldLayoutId id="2147483685" r:id="rId10"/>
    <p:sldLayoutId id="2147483682" r:id="rId11"/>
    <p:sldLayoutId id="2147483686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548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raz 32">
            <a:extLst>
              <a:ext uri="{FF2B5EF4-FFF2-40B4-BE49-F238E27FC236}">
                <a16:creationId xmlns:a16="http://schemas.microsoft.com/office/drawing/2014/main" id="{5D1CFFAC-F0A3-4153-AC61-61F3E7031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5" b="22987"/>
          <a:stretch/>
        </p:blipFill>
        <p:spPr>
          <a:xfrm>
            <a:off x="0" y="1051938"/>
            <a:ext cx="9144000" cy="2224376"/>
          </a:xfrm>
          <a:prstGeom prst="rect">
            <a:avLst/>
          </a:prstGeom>
        </p:spPr>
      </p:pic>
      <p:sp>
        <p:nvSpPr>
          <p:cNvPr id="70" name="Rechteck">
            <a:extLst>
              <a:ext uri="{FF2B5EF4-FFF2-40B4-BE49-F238E27FC236}">
                <a16:creationId xmlns:a16="http://schemas.microsoft.com/office/drawing/2014/main" id="{E7706DD7-B577-4225-B686-65B98D4EAA6E}"/>
              </a:ext>
            </a:extLst>
          </p:cNvPr>
          <p:cNvSpPr/>
          <p:nvPr/>
        </p:nvSpPr>
        <p:spPr>
          <a:xfrm>
            <a:off x="2474" y="1042764"/>
            <a:ext cx="9141526" cy="2243352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</p:spPr>
        <p:txBody>
          <a:bodyPr/>
          <a:lstStyle/>
          <a:p>
            <a:r>
              <a:rPr lang="pl-PL" cap="none" dirty="0"/>
              <a:t>Szkolenie PowerShell</a:t>
            </a:r>
            <a:endParaRPr lang="en-US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64C24AF-8757-4E63-879B-D8FE8AC6DF4F}"/>
              </a:ext>
            </a:extLst>
          </p:cNvPr>
          <p:cNvSpPr/>
          <p:nvPr/>
        </p:nvSpPr>
        <p:spPr>
          <a:xfrm>
            <a:off x="2209103" y="1218839"/>
            <a:ext cx="44792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7200" b="1" dirty="0">
                <a:solidFill>
                  <a:schemeClr val="bg1"/>
                </a:solidFill>
              </a:rPr>
              <a:t>PowerShell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CDA6890-501E-4718-A640-CBE217811AB2}"/>
              </a:ext>
            </a:extLst>
          </p:cNvPr>
          <p:cNvSpPr/>
          <p:nvPr/>
        </p:nvSpPr>
        <p:spPr>
          <a:xfrm>
            <a:off x="4127205" y="2147118"/>
            <a:ext cx="554960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aaa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267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C42B-E549-4210-ACB0-21130C7FA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53F09-F87E-480B-B1A7-5F186EC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72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FD1BB0-D759-4A20-9C09-6AD6147D9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B0A72-538F-4921-BD66-402E6951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56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Sii shades of blue and green">
      <a:dk1>
        <a:sysClr val="windowText" lastClr="000000"/>
      </a:dk1>
      <a:lt1>
        <a:sysClr val="window" lastClr="FFFFFF"/>
      </a:lt1>
      <a:dk2>
        <a:srgbClr val="5B5B5B"/>
      </a:dk2>
      <a:lt2>
        <a:srgbClr val="D9D9D9"/>
      </a:lt2>
      <a:accent1>
        <a:srgbClr val="33BC8E"/>
      </a:accent1>
      <a:accent2>
        <a:srgbClr val="2E9275"/>
      </a:accent2>
      <a:accent3>
        <a:srgbClr val="087FE2"/>
      </a:accent3>
      <a:accent4>
        <a:srgbClr val="0660AA"/>
      </a:accent4>
      <a:accent5>
        <a:srgbClr val="FFAF07"/>
      </a:accent5>
      <a:accent6>
        <a:srgbClr val="FF3A8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body master">
  <a:themeElements>
    <a:clrScheme name="Si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7FE2"/>
      </a:accent1>
      <a:accent2>
        <a:srgbClr val="3CBD97"/>
      </a:accent2>
      <a:accent3>
        <a:srgbClr val="C5181A"/>
      </a:accent3>
      <a:accent4>
        <a:srgbClr val="7F7F7F"/>
      </a:accent4>
      <a:accent5>
        <a:srgbClr val="5B9BD5"/>
      </a:accent5>
      <a:accent6>
        <a:srgbClr val="F2F2F2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e216122d1254cdfb8fb6d72279fa2f8 xmlns="62d233d9-bd2a-4b16-8aa3-eb47d0ae2568">
      <Terms xmlns="http://schemas.microsoft.com/office/infopath/2007/PartnerControls"/>
    </ce216122d1254cdfb8fb6d72279fa2f8>
    <DocumentsCategoryTaxHTField0 xmlns="1311e153-9a20-4ab5-872f-39a893cbf53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Company’s performance</TermName>
          <TermId xmlns="http://schemas.microsoft.com/office/infopath/2007/PartnerControls">9c5af298-9c71-4cf0-9443-a280dbea09e5</TermId>
        </TermInfo>
      </Terms>
    </DocumentsCategoryTaxHTField0>
    <l7067bca915c4d068727a1f109218a24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Presentations</TermName>
          <TermId xmlns="http://schemas.microsoft.com/office/infopath/2007/PartnerControls">33488656-bc02-4d22-a738-6747e7ff0368</TermId>
        </TermInfo>
      </Terms>
    </l7067bca915c4d068727a1f109218a24>
    <DocumentOrder xmlns="1311e153-9a20-4ab5-872f-39a893cbf531">1</DocumentOrder>
    <TaxCatchAll xmlns="62d233d9-bd2a-4b16-8aa3-eb47d0ae2568">
      <Value>174</Value>
      <Value>117</Value>
      <Value>156</Value>
      <Value>9</Value>
    </TaxCatchAll>
    <SiiDocumentType xmlns="1311e153-9a20-4ab5-872f-39a893cbf531" xsi:nil="true"/>
    <jba77b7fab374c06a29065a5cb23b566 xmlns="62d233d9-bd2a-4b16-8aa3-eb47d0ae2568">
      <Terms xmlns="http://schemas.microsoft.com/office/infopath/2007/PartnerControls"/>
    </jba77b7fab374c06a29065a5cb23b566>
    <jf9d12d076be421cb9609b599df145bd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 (for all workers)</TermName>
          <TermId xmlns="http://schemas.microsoft.com/office/infopath/2007/PartnerControls">b1745f01-e1da-4da5-9075-b9cde5afffa8</TermId>
        </TermInfo>
      </Terms>
    </jf9d12d076be421cb9609b599df145bd>
    <MultiLanguage xmlns="1311e153-9a20-4ab5-872f-39a893cbf531">
      <Value>English</Value>
    </MultiLanguage>
    <ea57a20bba3b4b63a392922d1d97d455 xmlns="1311e153-9a20-4ab5-872f-39a893cbf531">
      <Terms xmlns="http://schemas.microsoft.com/office/infopath/2007/PartnerControls">
        <TermInfo xmlns="http://schemas.microsoft.com/office/infopath/2007/PartnerControls">
          <TermName xmlns="http://schemas.microsoft.com/office/infopath/2007/PartnerControls">Workers</TermName>
          <TermId xmlns="http://schemas.microsoft.com/office/infopath/2007/PartnerControls">1290e610-9d9a-4b8c-be71-225527959d4a</TermId>
        </TermInfo>
      </Terms>
    </ea57a20bba3b4b63a392922d1d97d455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iiDocumentsContentType" ma:contentTypeID="0x010100E2FB13DBD9EA4D7F85ADB01E565F7F4C00C8FAA83BE472C44AA0BE4AF621CADC34" ma:contentTypeVersion="31" ma:contentTypeDescription="Documents Content Type" ma:contentTypeScope="" ma:versionID="24b01bb1d1d03568276c70239f66f3bd">
  <xsd:schema xmlns:xsd="http://www.w3.org/2001/XMLSchema" xmlns:xs="http://www.w3.org/2001/XMLSchema" xmlns:p="http://schemas.microsoft.com/office/2006/metadata/properties" xmlns:ns2="1311e153-9a20-4ab5-872f-39a893cbf531" xmlns:ns3="62d233d9-bd2a-4b16-8aa3-eb47d0ae2568" targetNamespace="http://schemas.microsoft.com/office/2006/metadata/properties" ma:root="true" ma:fieldsID="3bdcc2cb22483f32f6241a34557ef540" ns2:_="" ns3:_="">
    <xsd:import namespace="1311e153-9a20-4ab5-872f-39a893cbf531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MultiLanguage" minOccurs="0"/>
                <xsd:element ref="ns2:SiiDocumentType" minOccurs="0"/>
                <xsd:element ref="ns3:jba77b7fab374c06a29065a5cb23b566" minOccurs="0"/>
                <xsd:element ref="ns3:TaxCatchAll" minOccurs="0"/>
                <xsd:element ref="ns3:TaxCatchAllLabel" minOccurs="0"/>
                <xsd:element ref="ns2:DocumentsCategoryTaxHTField0" minOccurs="0"/>
                <xsd:element ref="ns3:ce216122d1254cdfb8fb6d72279fa2f8" minOccurs="0"/>
                <xsd:element ref="ns3:jf9d12d076be421cb9609b599df145bd" minOccurs="0"/>
                <xsd:element ref="ns3:l7067bca915c4d068727a1f109218a24" minOccurs="0"/>
                <xsd:element ref="ns2:DocumentOrder" minOccurs="0"/>
                <xsd:element ref="ns2:ea57a20bba3b4b63a392922d1d97d455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e153-9a20-4ab5-872f-39a893cbf531" elementFormDefault="qualified">
    <xsd:import namespace="http://schemas.microsoft.com/office/2006/documentManagement/types"/>
    <xsd:import namespace="http://schemas.microsoft.com/office/infopath/2007/PartnerControls"/>
    <xsd:element name="MultiLanguage" ma:index="8" nillable="true" ma:displayName="Language" ma:default="Polish" ma:internalName="MultiLanguage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SiiDocumentType" ma:index="10" nillable="true" ma:displayName="Sii Document Type" ma:hidden="true" ma:internalName="SiiDocumentType" ma:readOnly="false">
      <xsd:simpleType>
        <xsd:restriction base="dms:Choice">
          <xsd:enumeration value="Deklaracja"/>
          <xsd:enumeration value="Instrukcja"/>
          <xsd:enumeration value="Knowledge Sharing - materiały"/>
          <xsd:enumeration value="Knowledge Sharing - prezentacja"/>
          <xsd:enumeration value="Knowledge Sharing - szkolenia"/>
          <xsd:enumeration value="Procedura"/>
          <xsd:enumeration value="Protokół"/>
          <xsd:enumeration value="Referencje"/>
          <xsd:enumeration value="Regulamin"/>
          <xsd:enumeration value="Szablon"/>
          <xsd:enumeration value="Umowa"/>
          <xsd:enumeration value="Wniosek"/>
        </xsd:restriction>
      </xsd:simpleType>
    </xsd:element>
    <xsd:element name="DocumentsCategoryTaxHTField0" ma:index="15" ma:taxonomy="true" ma:internalName="DocumentsCategoryTaxHTField0" ma:taxonomyFieldName="DocumentsCategory" ma:displayName="Documents Type" ma:default="" ma:fieldId="{3bcae491-fba5-44dc-a3c2-5893472fa6f4}" ma:taxonomyMulti="true" ma:sspId="d83ff046-74fe-4b03-a445-3ac556eb74b3" ma:termSetId="a315dafd-c3bd-400d-b74a-ccd57ae4137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Order" ma:index="22" nillable="true" ma:displayName="Order" ma:internalName="DocumentOrder">
      <xsd:simpleType>
        <xsd:restriction base="dms:Unknown"/>
      </xsd:simpleType>
    </xsd:element>
    <xsd:element name="ea57a20bba3b4b63a392922d1d97d455" ma:index="24" ma:taxonomy="true" ma:internalName="ea57a20bba3b4b63a392922d1d97d455" ma:taxonomyFieldName="Document_x0020_Receiver" ma:displayName="Document Receiver" ma:default="" ma:fieldId="{ea57a20b-ba3b-4b63-a392-922d1d97d455}" ma:taxonomyMulti="true" ma:sspId="d83ff046-74fe-4b03-a445-3ac556eb74b3" ma:termSetId="3db5f663-8d8a-4bd5-b88b-d1a8f9807f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1" nillable="true" ma:taxonomy="true" ma:internalName="jba77b7fab374c06a29065a5cb23b566" ma:taxonomyFieldName="SiiDocumentType2" ma:displayName="SiiDocumentType_old" ma:readOnly="false" ma:default="" ma:fieldId="{3ba77b7f-ab37-4c06-a290-65a5cb23b566}" ma:taxonomyMulti="true" ma:sspId="d83ff046-74fe-4b03-a445-3ac556eb74b3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description="" ma:hidden="true" ma:list="{9d2313ca-3109-4e27-bdec-539fee423a6c}" ma:internalName="TaxCatchAllLabel" ma:readOnly="true" ma:showField="CatchAllDataLabel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e216122d1254cdfb8fb6d72279fa2f8" ma:index="16" nillable="true" ma:taxonomy="true" ma:internalName="ce216122d1254cdfb8fb6d72279fa2f8" ma:taxonomyFieldName="Documents_x0020_Classification" ma:displayName="Document Classification_old" ma:readOnly="false" ma:default="" ma:fieldId="{ce216122-d125-4cdf-b8fb-6d72279fa2f8}" ma:taxonomyMulti="true" ma:sspId="d83ff046-74fe-4b03-a445-3ac556eb74b3" ma:termSetId="61bf738f-dd65-4b6d-8750-8a96ebe573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9d12d076be421cb9609b599df145bd" ma:index="18" ma:taxonomy="true" ma:internalName="jf9d12d076be421cb9609b599df145bd" ma:taxonomyFieldName="Document_x0020_Classification" ma:displayName="Document Classification" ma:default="" ma:fieldId="{3f9d12d0-76be-421c-b960-9b599df145bd}" ma:taxonomyMulti="true" ma:sspId="d83ff046-74fe-4b03-a445-3ac556eb74b3" ma:termSetId="61bf738f-dd65-4b6d-8750-8a96ebe573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7067bca915c4d068727a1f109218a24" ma:index="20" ma:taxonomy="true" ma:internalName="l7067bca915c4d068727a1f109218a24" ma:taxonomyFieldName="SiiDocument_x0020_Type" ma:displayName="SiiDocument Type" ma:default="" ma:fieldId="{57067bca-915c-4d06-8727-a1f109218a24}" ma:taxonomyMulti="true" ma:sspId="d83ff046-74fe-4b03-a445-3ac556eb74b3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DocumentsEventReceiverItemDeleting</Name>
    <Synchronization>Synchronous</Synchronization>
    <Type>3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DocumentsEventReceiverItemAdded</Name>
    <Synchronization>Asynchronous</Synchronization>
    <Type>10001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DocumentsEventReceiverItemUpdated</Name>
    <Synchronization>Asynchronous</Synchronization>
    <Type>10002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SiiDocumentsContentTypeItemAdded</Name>
    <Synchronization>Asynchronous</Synchronization>
    <Type>10001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SiiDocumentsContentTypeItemUpdated</Name>
    <Synchronization>Asynchronous</Synchronization>
    <Type>10002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SiiDocumentsContentTypeItemDeleting</Name>
    <Synchronization>Synchronous</Synchronization>
    <Type>3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</spe:Receivers>
</file>

<file path=customXml/itemProps1.xml><?xml version="1.0" encoding="utf-8"?>
<ds:datastoreItem xmlns:ds="http://schemas.openxmlformats.org/officeDocument/2006/customXml" ds:itemID="{113CBBF7-2786-4BF0-959E-B244BE2A1AF8}">
  <ds:schemaRefs>
    <ds:schemaRef ds:uri="http://schemas.microsoft.com/office/2006/metadata/properties"/>
    <ds:schemaRef ds:uri="http://schemas.microsoft.com/office/infopath/2007/PartnerControls"/>
    <ds:schemaRef ds:uri="62d233d9-bd2a-4b16-8aa3-eb47d0ae2568"/>
    <ds:schemaRef ds:uri="1311e153-9a20-4ab5-872f-39a893cbf531"/>
  </ds:schemaRefs>
</ds:datastoreItem>
</file>

<file path=customXml/itemProps2.xml><?xml version="1.0" encoding="utf-8"?>
<ds:datastoreItem xmlns:ds="http://schemas.openxmlformats.org/officeDocument/2006/customXml" ds:itemID="{67A61E36-0155-4225-AA99-C11FAFE0E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C9F50-6862-4C78-B3E0-A4141683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1e153-9a20-4ab5-872f-39a893cbf531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453FC85-5DA1-4815-9BE9-FB08CDA1D47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5</Words>
  <Application>Microsoft Office PowerPoint</Application>
  <PresentationFormat>On-screen Show (4:3)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1_Custom Design</vt:lpstr>
      <vt:lpstr>Presentation body master</vt:lpstr>
      <vt:lpstr>PowerPoint Presentation</vt:lpstr>
      <vt:lpstr>Szkolenie PowerShell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Kamila Sobuta</dc:creator>
  <cp:lastModifiedBy>Michał Wojewoda</cp:lastModifiedBy>
  <cp:revision>67</cp:revision>
  <cp:lastPrinted>2020-05-28T12:53:53Z</cp:lastPrinted>
  <dcterms:created xsi:type="dcterms:W3CDTF">2020-05-13T10:42:06Z</dcterms:created>
  <dcterms:modified xsi:type="dcterms:W3CDTF">2020-08-29T14:53:01Z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0x010100E2FB13DBD9EA4D7F85ADB01E565F7F4C00C8FAA83BE472C44AA0BE4AF621CADC34</vt:lpwstr>
  </property>
  <property fmtid="{D5CDD505-2E9C-101B-9397-08002B2CF9AE}" pid="3" name="SiiDocumentType2">
    <vt:lpwstr/>
  </property>
  <property fmtid="{D5CDD505-2E9C-101B-9397-08002B2CF9AE}" pid="4" name="SiiDocument Type">
    <vt:lpwstr>9;#Presentations|33488656-bc02-4d22-a738-6747e7ff0368</vt:lpwstr>
  </property>
  <property fmtid="{D5CDD505-2E9C-101B-9397-08002B2CF9AE}" pid="5" name="Documents Classification">
    <vt:lpwstr/>
  </property>
  <property fmtid="{D5CDD505-2E9C-101B-9397-08002B2CF9AE}" pid="6" name="Document Classification">
    <vt:lpwstr>117;#Public (for all workers)|b1745f01-e1da-4da5-9075-b9cde5afffa8</vt:lpwstr>
  </property>
  <property fmtid="{D5CDD505-2E9C-101B-9397-08002B2CF9AE}" pid="7" name="Document Receiver">
    <vt:lpwstr>156;#Workers|1290e610-9d9a-4b8c-be71-225527959d4a</vt:lpwstr>
  </property>
  <property fmtid="{D5CDD505-2E9C-101B-9397-08002B2CF9AE}" pid="8" name="DocumentsCategory">
    <vt:lpwstr>174;#Company’s performance|9c5af298-9c71-4cf0-9443-a280dbea09e5</vt:lpwstr>
  </property>
</Properties>
</file>