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8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1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33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5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5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40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5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90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3975-74FC-E341-B7A9-DADB102FA6F9}" type="datetimeFigureOut">
              <a:rPr lang="fr-FR" smtClean="0"/>
              <a:t>22/03/19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0D86-8EC1-FF49-9316-F694710423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40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06272" y="2436669"/>
            <a:ext cx="1905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ACCELEROMETER</a:t>
            </a:r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06272" y="270374"/>
            <a:ext cx="1905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GYROSCOPE</a:t>
            </a:r>
          </a:p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6272" y="1359864"/>
            <a:ext cx="190507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MAGNETOMETER</a:t>
            </a:r>
          </a:p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93267" y="4281739"/>
            <a:ext cx="1905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BAROMETER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00077" y="4769523"/>
            <a:ext cx="19050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ULTRASOUND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267" y="5725052"/>
            <a:ext cx="19050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900" dirty="0" smtClean="0"/>
          </a:p>
          <a:p>
            <a:pPr algn="ctr"/>
            <a:r>
              <a:rPr lang="fr-FR" dirty="0" smtClean="0"/>
              <a:t>GPS</a:t>
            </a:r>
          </a:p>
          <a:p>
            <a:pPr algn="ctr"/>
            <a:endParaRPr lang="fr-FR" sz="9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746916" y="270374"/>
            <a:ext cx="139374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MADGWICK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52311" y="4047735"/>
            <a:ext cx="15594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KALMAN</a:t>
            </a:r>
          </a:p>
          <a:p>
            <a:pPr algn="ctr"/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6152311" y="5242570"/>
            <a:ext cx="155940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dirty="0" smtClean="0"/>
          </a:p>
          <a:p>
            <a:pPr algn="ctr"/>
            <a:r>
              <a:rPr lang="fr-FR" dirty="0" smtClean="0"/>
              <a:t>KALMAN</a:t>
            </a:r>
          </a:p>
          <a:p>
            <a:pPr algn="ctr"/>
            <a:endParaRPr lang="fr-FR" sz="2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2111345" y="394628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111345" y="712695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111345" y="1030229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111345" y="1554847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111345" y="1872914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111345" y="2190448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111345" y="2587322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111345" y="2905389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111345" y="3222923"/>
            <a:ext cx="6355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145149" y="2334353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</a:t>
            </a:r>
            <a:r>
              <a:rPr lang="fr-FR" sz="1100" dirty="0" err="1" smtClean="0"/>
              <a:t>cc_x</a:t>
            </a:r>
            <a:endParaRPr lang="fr-FR" sz="11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134621" y="2654728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</a:t>
            </a:r>
            <a:r>
              <a:rPr lang="fr-FR" sz="1100" dirty="0" err="1" smtClean="0"/>
              <a:t>cc_y</a:t>
            </a:r>
            <a:endParaRPr lang="fr-FR" sz="1100" dirty="0"/>
          </a:p>
        </p:txBody>
      </p:sp>
      <p:sp>
        <p:nvSpPr>
          <p:cNvPr id="33" name="ZoneTexte 32"/>
          <p:cNvSpPr txBox="1"/>
          <p:nvPr/>
        </p:nvSpPr>
        <p:spPr>
          <a:xfrm>
            <a:off x="2128426" y="2962006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</a:t>
            </a:r>
            <a:r>
              <a:rPr lang="fr-FR" sz="1100" dirty="0" err="1" smtClean="0"/>
              <a:t>cc_z</a:t>
            </a:r>
            <a:endParaRPr lang="fr-FR" sz="1100" dirty="0"/>
          </a:p>
        </p:txBody>
      </p:sp>
      <p:sp>
        <p:nvSpPr>
          <p:cNvPr id="34" name="ZoneTexte 33"/>
          <p:cNvSpPr txBox="1"/>
          <p:nvPr/>
        </p:nvSpPr>
        <p:spPr>
          <a:xfrm>
            <a:off x="2145149" y="167875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gyr_x</a:t>
            </a:r>
            <a:endParaRPr lang="fr-FR" sz="11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151289" y="480205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g</a:t>
            </a:r>
            <a:r>
              <a:rPr lang="fr-FR" sz="1100" dirty="0" err="1" smtClean="0"/>
              <a:t>yr_y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163679" y="806775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g</a:t>
            </a:r>
            <a:r>
              <a:rPr lang="fr-FR" sz="1100" dirty="0" err="1" smtClean="0"/>
              <a:t>yr_z</a:t>
            </a:r>
            <a:endParaRPr lang="fr-FR" sz="1100" dirty="0"/>
          </a:p>
        </p:txBody>
      </p:sp>
      <p:sp>
        <p:nvSpPr>
          <p:cNvPr id="37" name="ZoneTexte 36"/>
          <p:cNvSpPr txBox="1"/>
          <p:nvPr/>
        </p:nvSpPr>
        <p:spPr>
          <a:xfrm>
            <a:off x="2098340" y="1322758"/>
            <a:ext cx="581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mag_x</a:t>
            </a:r>
            <a:endParaRPr lang="fr-FR" sz="1100" dirty="0"/>
          </a:p>
        </p:txBody>
      </p:sp>
      <p:sp>
        <p:nvSpPr>
          <p:cNvPr id="38" name="ZoneTexte 37"/>
          <p:cNvSpPr txBox="1"/>
          <p:nvPr/>
        </p:nvSpPr>
        <p:spPr>
          <a:xfrm>
            <a:off x="2134621" y="1630456"/>
            <a:ext cx="581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m</a:t>
            </a:r>
            <a:r>
              <a:rPr lang="fr-FR" sz="1100" dirty="0" err="1" smtClean="0"/>
              <a:t>ag_y</a:t>
            </a:r>
            <a:endParaRPr lang="fr-FR" sz="11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128426" y="1950736"/>
            <a:ext cx="581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m</a:t>
            </a:r>
            <a:r>
              <a:rPr lang="fr-FR" sz="1100" dirty="0" err="1" smtClean="0"/>
              <a:t>ag_z</a:t>
            </a:r>
            <a:endParaRPr lang="fr-FR" sz="1100" dirty="0"/>
          </a:p>
        </p:txBody>
      </p:sp>
      <p:sp>
        <p:nvSpPr>
          <p:cNvPr id="40" name="ZoneTexte 39"/>
          <p:cNvSpPr txBox="1"/>
          <p:nvPr/>
        </p:nvSpPr>
        <p:spPr>
          <a:xfrm>
            <a:off x="2178257" y="5725052"/>
            <a:ext cx="581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gps_x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4437770" y="3409695"/>
            <a:ext cx="6645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/>
          </a:p>
          <a:p>
            <a:pPr algn="ctr"/>
            <a:r>
              <a:rPr lang="fr-FR" dirty="0" smtClean="0"/>
              <a:t>X</a:t>
            </a:r>
          </a:p>
          <a:p>
            <a:pPr algn="ctr"/>
            <a:endParaRPr lang="fr-FR" dirty="0" smtClean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2101777" y="5939610"/>
            <a:ext cx="4050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2098340" y="6207171"/>
            <a:ext cx="4053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178257" y="5986662"/>
            <a:ext cx="581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g</a:t>
            </a:r>
            <a:r>
              <a:rPr lang="fr-FR" sz="1100" dirty="0" err="1" smtClean="0"/>
              <a:t>ps_y</a:t>
            </a:r>
            <a:endParaRPr lang="fr-FR" sz="1100" dirty="0"/>
          </a:p>
        </p:txBody>
      </p:sp>
      <p:cxnSp>
        <p:nvCxnSpPr>
          <p:cNvPr id="73" name="Connecteur en angle 72"/>
          <p:cNvCxnSpPr/>
          <p:nvPr/>
        </p:nvCxnSpPr>
        <p:spPr>
          <a:xfrm>
            <a:off x="2218468" y="3222923"/>
            <a:ext cx="2219302" cy="948537"/>
          </a:xfrm>
          <a:prstGeom prst="bentConnector3">
            <a:avLst>
              <a:gd name="adj1" fmla="val 1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12" idx="3"/>
          </p:cNvCxnSpPr>
          <p:nvPr/>
        </p:nvCxnSpPr>
        <p:spPr>
          <a:xfrm>
            <a:off x="4140662" y="1840035"/>
            <a:ext cx="2011649" cy="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>
            <a:endCxn id="41" idx="1"/>
          </p:cNvCxnSpPr>
          <p:nvPr/>
        </p:nvCxnSpPr>
        <p:spPr>
          <a:xfrm>
            <a:off x="2342371" y="2905389"/>
            <a:ext cx="2095399" cy="965971"/>
          </a:xfrm>
          <a:prstGeom prst="bentConnector3">
            <a:avLst>
              <a:gd name="adj1" fmla="val 3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en angle 108"/>
          <p:cNvCxnSpPr/>
          <p:nvPr/>
        </p:nvCxnSpPr>
        <p:spPr>
          <a:xfrm>
            <a:off x="2460078" y="2587322"/>
            <a:ext cx="1977692" cy="962967"/>
          </a:xfrm>
          <a:prstGeom prst="bentConnector3">
            <a:avLst>
              <a:gd name="adj1" fmla="val 18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2098340" y="4877548"/>
            <a:ext cx="40539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2101777" y="4542247"/>
            <a:ext cx="4050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5102347" y="4207438"/>
            <a:ext cx="10499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avec flèche 142"/>
          <p:cNvCxnSpPr>
            <a:endCxn id="41" idx="0"/>
          </p:cNvCxnSpPr>
          <p:nvPr/>
        </p:nvCxnSpPr>
        <p:spPr>
          <a:xfrm>
            <a:off x="4770059" y="1840035"/>
            <a:ext cx="0" cy="156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eur en angle 166"/>
          <p:cNvCxnSpPr/>
          <p:nvPr/>
        </p:nvCxnSpPr>
        <p:spPr>
          <a:xfrm>
            <a:off x="5102347" y="3914944"/>
            <a:ext cx="1049964" cy="1728000"/>
          </a:xfrm>
          <a:prstGeom prst="bentConnector3">
            <a:avLst>
              <a:gd name="adj1" fmla="val 260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en angle 178"/>
          <p:cNvCxnSpPr/>
          <p:nvPr/>
        </p:nvCxnSpPr>
        <p:spPr>
          <a:xfrm>
            <a:off x="5102347" y="3609750"/>
            <a:ext cx="1049964" cy="1728000"/>
          </a:xfrm>
          <a:prstGeom prst="bentConnector3">
            <a:avLst>
              <a:gd name="adj1" fmla="val 479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2178257" y="4303930"/>
            <a:ext cx="755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b</a:t>
            </a:r>
            <a:r>
              <a:rPr lang="fr-FR" sz="1100" dirty="0" err="1" smtClean="0"/>
              <a:t>aro_z</a:t>
            </a:r>
            <a:endParaRPr lang="fr-FR" sz="1100" dirty="0"/>
          </a:p>
        </p:txBody>
      </p:sp>
      <p:sp>
        <p:nvSpPr>
          <p:cNvPr id="182" name="ZoneTexte 181"/>
          <p:cNvSpPr txBox="1"/>
          <p:nvPr/>
        </p:nvSpPr>
        <p:spPr>
          <a:xfrm>
            <a:off x="2157933" y="4651071"/>
            <a:ext cx="534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u</a:t>
            </a:r>
            <a:r>
              <a:rPr lang="fr-FR" sz="1100" dirty="0" err="1" smtClean="0"/>
              <a:t>s_z</a:t>
            </a:r>
            <a:endParaRPr lang="fr-FR" sz="1100" dirty="0"/>
          </a:p>
        </p:txBody>
      </p:sp>
      <p:sp>
        <p:nvSpPr>
          <p:cNvPr id="183" name="ZoneTexte 182"/>
          <p:cNvSpPr txBox="1"/>
          <p:nvPr/>
        </p:nvSpPr>
        <p:spPr>
          <a:xfrm>
            <a:off x="4198154" y="1608558"/>
            <a:ext cx="544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q</a:t>
            </a:r>
            <a:endParaRPr lang="fr-FR" sz="11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5102347" y="3370241"/>
            <a:ext cx="755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acc_x_e</a:t>
            </a:r>
            <a:endParaRPr lang="fr-FR" sz="1100" dirty="0"/>
          </a:p>
        </p:txBody>
      </p:sp>
      <p:sp>
        <p:nvSpPr>
          <p:cNvPr id="185" name="ZoneTexte 184"/>
          <p:cNvSpPr txBox="1"/>
          <p:nvPr/>
        </p:nvSpPr>
        <p:spPr>
          <a:xfrm>
            <a:off x="5102347" y="3671326"/>
            <a:ext cx="755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</a:t>
            </a:r>
            <a:r>
              <a:rPr lang="fr-FR" sz="1100" dirty="0" err="1" smtClean="0"/>
              <a:t>cc_y_e</a:t>
            </a:r>
            <a:endParaRPr lang="fr-FR" sz="1100" dirty="0"/>
          </a:p>
        </p:txBody>
      </p:sp>
      <p:sp>
        <p:nvSpPr>
          <p:cNvPr id="186" name="ZoneTexte 185"/>
          <p:cNvSpPr txBox="1"/>
          <p:nvPr/>
        </p:nvSpPr>
        <p:spPr>
          <a:xfrm>
            <a:off x="5125316" y="3965480"/>
            <a:ext cx="755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</a:t>
            </a:r>
            <a:r>
              <a:rPr lang="fr-FR" sz="1100" dirty="0" err="1" smtClean="0"/>
              <a:t>cc_z_e</a:t>
            </a:r>
            <a:endParaRPr lang="fr-FR" sz="1100" dirty="0"/>
          </a:p>
        </p:txBody>
      </p:sp>
      <p:cxnSp>
        <p:nvCxnSpPr>
          <p:cNvPr id="187" name="Connecteur droit avec flèche 186"/>
          <p:cNvCxnSpPr>
            <a:stCxn id="13" idx="3"/>
          </p:cNvCxnSpPr>
          <p:nvPr/>
        </p:nvCxnSpPr>
        <p:spPr>
          <a:xfrm>
            <a:off x="7711715" y="4509400"/>
            <a:ext cx="575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eur droit avec flèche 189"/>
          <p:cNvCxnSpPr/>
          <p:nvPr/>
        </p:nvCxnSpPr>
        <p:spPr>
          <a:xfrm>
            <a:off x="7711715" y="5559594"/>
            <a:ext cx="575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eur droit avec flèche 190"/>
          <p:cNvCxnSpPr/>
          <p:nvPr/>
        </p:nvCxnSpPr>
        <p:spPr>
          <a:xfrm>
            <a:off x="7711715" y="6028105"/>
            <a:ext cx="575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7824368" y="4257092"/>
            <a:ext cx="312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z</a:t>
            </a:r>
            <a:endParaRPr lang="fr-FR" sz="1100" dirty="0"/>
          </a:p>
        </p:txBody>
      </p:sp>
      <p:sp>
        <p:nvSpPr>
          <p:cNvPr id="193" name="ZoneTexte 192"/>
          <p:cNvSpPr txBox="1"/>
          <p:nvPr/>
        </p:nvSpPr>
        <p:spPr>
          <a:xfrm>
            <a:off x="7759406" y="5287652"/>
            <a:ext cx="377853" cy="2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/>
              <a:t>x</a:t>
            </a:r>
            <a:endParaRPr lang="fr-FR" sz="1100" dirty="0"/>
          </a:p>
        </p:txBody>
      </p:sp>
      <p:sp>
        <p:nvSpPr>
          <p:cNvPr id="194" name="ZoneTexte 193"/>
          <p:cNvSpPr txBox="1"/>
          <p:nvPr/>
        </p:nvSpPr>
        <p:spPr>
          <a:xfrm>
            <a:off x="7756731" y="5784302"/>
            <a:ext cx="377853" cy="27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y</a:t>
            </a:r>
          </a:p>
        </p:txBody>
      </p:sp>
      <p:cxnSp>
        <p:nvCxnSpPr>
          <p:cNvPr id="195" name="Connecteur droit avec flèche 194"/>
          <p:cNvCxnSpPr/>
          <p:nvPr/>
        </p:nvCxnSpPr>
        <p:spPr>
          <a:xfrm>
            <a:off x="7711715" y="1554847"/>
            <a:ext cx="575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>
            <a:off x="7711715" y="1892066"/>
            <a:ext cx="575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7711715" y="2190448"/>
            <a:ext cx="575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ZoneTexte 197"/>
          <p:cNvSpPr txBox="1"/>
          <p:nvPr/>
        </p:nvSpPr>
        <p:spPr>
          <a:xfrm>
            <a:off x="6152311" y="1408503"/>
            <a:ext cx="15594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MAT</a:t>
            </a:r>
          </a:p>
          <a:p>
            <a:pPr algn="ctr"/>
            <a:endParaRPr lang="fr-FR" dirty="0"/>
          </a:p>
        </p:txBody>
      </p:sp>
      <p:sp>
        <p:nvSpPr>
          <p:cNvPr id="199" name="ZoneTexte 198"/>
          <p:cNvSpPr txBox="1"/>
          <p:nvPr/>
        </p:nvSpPr>
        <p:spPr>
          <a:xfrm>
            <a:off x="7811827" y="1293237"/>
            <a:ext cx="475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roll</a:t>
            </a:r>
            <a:endParaRPr lang="fr-FR" sz="1100" dirty="0"/>
          </a:p>
        </p:txBody>
      </p:sp>
      <p:sp>
        <p:nvSpPr>
          <p:cNvPr id="200" name="ZoneTexte 199"/>
          <p:cNvSpPr txBox="1"/>
          <p:nvPr/>
        </p:nvSpPr>
        <p:spPr>
          <a:xfrm>
            <a:off x="7759406" y="1630456"/>
            <a:ext cx="475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pitch</a:t>
            </a:r>
            <a:endParaRPr lang="fr-FR" sz="1100" dirty="0"/>
          </a:p>
        </p:txBody>
      </p:sp>
      <p:sp>
        <p:nvSpPr>
          <p:cNvPr id="201" name="ZoneTexte 200"/>
          <p:cNvSpPr txBox="1"/>
          <p:nvPr/>
        </p:nvSpPr>
        <p:spPr>
          <a:xfrm>
            <a:off x="7783755" y="1928838"/>
            <a:ext cx="475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yaw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8886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24071" y="732039"/>
            <a:ext cx="15097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PID</a:t>
            </a:r>
          </a:p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24071" y="2221927"/>
            <a:ext cx="15097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PID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24071" y="3640474"/>
            <a:ext cx="15097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PID</a:t>
            </a:r>
          </a:p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24071" y="5029500"/>
            <a:ext cx="15097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PID</a:t>
            </a:r>
          </a:p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182554" y="732039"/>
            <a:ext cx="5158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/>
              <a:t>+</a:t>
            </a:r>
            <a:endParaRPr lang="fr-FR" sz="14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4182554" y="2224461"/>
            <a:ext cx="5158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/>
              <a:t>+</a:t>
            </a:r>
            <a:endParaRPr lang="fr-FR" sz="14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4182554" y="3664993"/>
            <a:ext cx="5158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/>
              <a:t>+</a:t>
            </a:r>
            <a:endParaRPr lang="fr-FR" sz="14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4182554" y="5029500"/>
            <a:ext cx="5158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 smtClean="0"/>
              <a:t>+</a:t>
            </a:r>
          </a:p>
          <a:p>
            <a:r>
              <a:rPr lang="fr-FR" sz="1400" dirty="0"/>
              <a:t>+</a:t>
            </a:r>
            <a:endParaRPr lang="fr-FR" sz="1400" dirty="0" smtClean="0"/>
          </a:p>
        </p:txBody>
      </p:sp>
      <p:sp>
        <p:nvSpPr>
          <p:cNvPr id="13" name="Ellipse 12"/>
          <p:cNvSpPr/>
          <p:nvPr/>
        </p:nvSpPr>
        <p:spPr>
          <a:xfrm>
            <a:off x="517610" y="2506756"/>
            <a:ext cx="344547" cy="394290"/>
          </a:xfrm>
          <a:prstGeom prst="ellips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506607" y="2703901"/>
            <a:ext cx="12897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PLANT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037191" y="2703901"/>
            <a:ext cx="12724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OBSERVER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cxnSp>
        <p:nvCxnSpPr>
          <p:cNvPr id="17" name="Connecteur droit avec flèche 16"/>
          <p:cNvCxnSpPr>
            <a:stCxn id="14" idx="3"/>
            <a:endCxn id="15" idx="1"/>
          </p:cNvCxnSpPr>
          <p:nvPr/>
        </p:nvCxnSpPr>
        <p:spPr>
          <a:xfrm>
            <a:off x="6796353" y="3442565"/>
            <a:ext cx="240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endCxn id="13" idx="0"/>
          </p:cNvCxnSpPr>
          <p:nvPr/>
        </p:nvCxnSpPr>
        <p:spPr>
          <a:xfrm rot="10800000">
            <a:off x="689884" y="2506756"/>
            <a:ext cx="7619770" cy="671812"/>
          </a:xfrm>
          <a:prstGeom prst="bentConnector4">
            <a:avLst>
              <a:gd name="adj1" fmla="val -5568"/>
              <a:gd name="adj2" fmla="val 4276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endCxn id="26" idx="0"/>
          </p:cNvCxnSpPr>
          <p:nvPr/>
        </p:nvCxnSpPr>
        <p:spPr>
          <a:xfrm rot="10800000">
            <a:off x="1034432" y="885560"/>
            <a:ext cx="7275223" cy="2046105"/>
          </a:xfrm>
          <a:prstGeom prst="bentConnector4">
            <a:avLst>
              <a:gd name="adj1" fmla="val -3186"/>
              <a:gd name="adj2" fmla="val 1171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862157" y="885559"/>
            <a:ext cx="344547" cy="394290"/>
          </a:xfrm>
          <a:prstGeom prst="ellips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333777" y="885559"/>
            <a:ext cx="848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64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</Words>
  <Application>Microsoft Macintosh PowerPoint</Application>
  <PresentationFormat>Présentation à l'écran (4:3)</PresentationFormat>
  <Paragraphs>80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PERSO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Henric</dc:creator>
  <cp:lastModifiedBy>Arnaud Henric</cp:lastModifiedBy>
  <cp:revision>8</cp:revision>
  <dcterms:created xsi:type="dcterms:W3CDTF">2019-03-22T18:22:21Z</dcterms:created>
  <dcterms:modified xsi:type="dcterms:W3CDTF">2019-03-22T19:28:24Z</dcterms:modified>
</cp:coreProperties>
</file>