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61" r:id="rId3"/>
    <p:sldId id="263" r:id="rId4"/>
    <p:sldId id="257" r:id="rId5"/>
    <p:sldId id="258" r:id="rId6"/>
    <p:sldId id="259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4660" autoAdjust="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80865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52103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7848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439282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9172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66625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32457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6802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6079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62338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00492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79746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26900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5918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74072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196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21584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851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AD579530-1077-46B3-BD5C-81BB270A1D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ACBB106A-B366-4349-B59F-E8FBDADD82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2">
              <a:extLst>
                <a:ext uri="{FF2B5EF4-FFF2-40B4-BE49-F238E27FC236}">
                  <a16:creationId xmlns:a16="http://schemas.microsoft.com/office/drawing/2014/main" xmlns="" id="{113FC03B-24E4-4A3F-9626-CC7F6356BC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xmlns="" id="{5E65391F-A7D7-4E4B-BE58-E950A40793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t="4619" b="34055"/>
          <a:stretch/>
        </p:blipFill>
        <p:spPr>
          <a:xfrm>
            <a:off x="-1308470" y="-2"/>
            <a:ext cx="14808940" cy="6831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83F79A5F-63B5-4802-B39B-BF0F89DDDA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85" name="Round Diagonal Corner Rectangle 7">
              <a:extLst>
                <a:ext uri="{FF2B5EF4-FFF2-40B4-BE49-F238E27FC236}">
                  <a16:creationId xmlns:a16="http://schemas.microsoft.com/office/drawing/2014/main" xmlns="" id="{00D14BF7-A799-4EDA-8C19-CED0B8EC52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xmlns="" id="{AF292344-73C8-4E53-85C0-8CDB23EB53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13" name="Freeform 32">
                <a:extLst>
                  <a:ext uri="{FF2B5EF4-FFF2-40B4-BE49-F238E27FC236}">
                    <a16:creationId xmlns:a16="http://schemas.microsoft.com/office/drawing/2014/main" xmlns="" id="{4781E776-A0A7-4FB6-958B-8389BBA569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4" name="Freeform 33">
                <a:extLst>
                  <a:ext uri="{FF2B5EF4-FFF2-40B4-BE49-F238E27FC236}">
                    <a16:creationId xmlns:a16="http://schemas.microsoft.com/office/drawing/2014/main" xmlns="" id="{0F004D56-F177-45BC-8965-B72DB88A085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5" name="Freeform 34">
                <a:extLst>
                  <a:ext uri="{FF2B5EF4-FFF2-40B4-BE49-F238E27FC236}">
                    <a16:creationId xmlns:a16="http://schemas.microsoft.com/office/drawing/2014/main" xmlns="" id="{5F2F1F83-817B-4678-B0AE-8FFDC49FC82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6" name="Freeform 37">
                <a:extLst>
                  <a:ext uri="{FF2B5EF4-FFF2-40B4-BE49-F238E27FC236}">
                    <a16:creationId xmlns:a16="http://schemas.microsoft.com/office/drawing/2014/main" xmlns="" id="{F908EB47-32F4-4E82-BF56-FD25BB07474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7" name="Freeform 35">
                <a:extLst>
                  <a:ext uri="{FF2B5EF4-FFF2-40B4-BE49-F238E27FC236}">
                    <a16:creationId xmlns:a16="http://schemas.microsoft.com/office/drawing/2014/main" xmlns="" id="{0966000D-B975-4E8A-9BF2-EACF216405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8" name="Freeform 36">
                <a:extLst>
                  <a:ext uri="{FF2B5EF4-FFF2-40B4-BE49-F238E27FC236}">
                    <a16:creationId xmlns:a16="http://schemas.microsoft.com/office/drawing/2014/main" xmlns="" id="{A9554499-6796-4AEE-B012-34A5B9A585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9" name="Freeform 38">
                <a:extLst>
                  <a:ext uri="{FF2B5EF4-FFF2-40B4-BE49-F238E27FC236}">
                    <a16:creationId xmlns:a16="http://schemas.microsoft.com/office/drawing/2014/main" xmlns="" id="{9DD40864-34BD-491F-B591-180E7B32C12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0" name="Freeform 39">
                <a:extLst>
                  <a:ext uri="{FF2B5EF4-FFF2-40B4-BE49-F238E27FC236}">
                    <a16:creationId xmlns:a16="http://schemas.microsoft.com/office/drawing/2014/main" xmlns="" id="{2623F54C-4373-4D30-90DB-3129BDDF54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1" name="Freeform 40">
                <a:extLst>
                  <a:ext uri="{FF2B5EF4-FFF2-40B4-BE49-F238E27FC236}">
                    <a16:creationId xmlns:a16="http://schemas.microsoft.com/office/drawing/2014/main" xmlns="" id="{1FF42884-D4B2-462F-9FA7-4FA89253224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2" name="Rectangle 41">
                <a:extLst>
                  <a:ext uri="{FF2B5EF4-FFF2-40B4-BE49-F238E27FC236}">
                    <a16:creationId xmlns:a16="http://schemas.microsoft.com/office/drawing/2014/main" xmlns="" id="{27F4D4BA-37F5-4D54-BDFF-733F621D5DB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3" name="Freeform 32">
                <a:extLst>
                  <a:ext uri="{FF2B5EF4-FFF2-40B4-BE49-F238E27FC236}">
                    <a16:creationId xmlns:a16="http://schemas.microsoft.com/office/drawing/2014/main" xmlns="" id="{29E4A0E5-0441-4563-A947-12A5781105E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4" name="Freeform 33">
                <a:extLst>
                  <a:ext uri="{FF2B5EF4-FFF2-40B4-BE49-F238E27FC236}">
                    <a16:creationId xmlns:a16="http://schemas.microsoft.com/office/drawing/2014/main" xmlns="" id="{4A8D89B4-AD1B-410A-870B-1042E075A0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5" name="Freeform 34">
                <a:extLst>
                  <a:ext uri="{FF2B5EF4-FFF2-40B4-BE49-F238E27FC236}">
                    <a16:creationId xmlns:a16="http://schemas.microsoft.com/office/drawing/2014/main" xmlns="" id="{DFC54570-9F45-44E6-AC94-4B3192D44B2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6" name="Freeform 37">
                <a:extLst>
                  <a:ext uri="{FF2B5EF4-FFF2-40B4-BE49-F238E27FC236}">
                    <a16:creationId xmlns:a16="http://schemas.microsoft.com/office/drawing/2014/main" xmlns="" id="{A976F76C-4BBB-4CD4-9270-5E4E8802BF7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7" name="Freeform 35">
                <a:extLst>
                  <a:ext uri="{FF2B5EF4-FFF2-40B4-BE49-F238E27FC236}">
                    <a16:creationId xmlns:a16="http://schemas.microsoft.com/office/drawing/2014/main" xmlns="" id="{06081E5F-35E2-4E9E-A0DA-9E2F769C4CE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8" name="Freeform 36">
                <a:extLst>
                  <a:ext uri="{FF2B5EF4-FFF2-40B4-BE49-F238E27FC236}">
                    <a16:creationId xmlns:a16="http://schemas.microsoft.com/office/drawing/2014/main" xmlns="" id="{7B7B4F78-1391-433D-AAE5-0FA8B8EE18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9" name="Freeform 38">
                <a:extLst>
                  <a:ext uri="{FF2B5EF4-FFF2-40B4-BE49-F238E27FC236}">
                    <a16:creationId xmlns:a16="http://schemas.microsoft.com/office/drawing/2014/main" xmlns="" id="{EF63F42B-29ED-4285-99D1-5FA657DA929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0" name="Freeform 39">
                <a:extLst>
                  <a:ext uri="{FF2B5EF4-FFF2-40B4-BE49-F238E27FC236}">
                    <a16:creationId xmlns:a16="http://schemas.microsoft.com/office/drawing/2014/main" xmlns="" id="{EB7A6053-A7CF-4785-B396-6F70D6EBE9B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1" name="Freeform 40">
                <a:extLst>
                  <a:ext uri="{FF2B5EF4-FFF2-40B4-BE49-F238E27FC236}">
                    <a16:creationId xmlns:a16="http://schemas.microsoft.com/office/drawing/2014/main" xmlns="" id="{E6337518-A10D-47A5-BD86-6D1F3FAF3C9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2" name="Rectangle 41">
                <a:extLst>
                  <a:ext uri="{FF2B5EF4-FFF2-40B4-BE49-F238E27FC236}">
                    <a16:creationId xmlns:a16="http://schemas.microsoft.com/office/drawing/2014/main" xmlns="" id="{7591C37F-6498-4992-992D-D413A84752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xmlns="" id="{E29C8839-1EFD-4008-BF41-97AFD6BC0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hu-HU" sz="4100" cap="none" dirty="0">
                <a:ln w="0"/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Autósiskola </a:t>
            </a:r>
            <a:br>
              <a:rPr lang="hu-HU" sz="4100" cap="none" dirty="0">
                <a:ln w="0"/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hu-HU" sz="4100" cap="none" dirty="0">
                <a:ln w="0"/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Adminisztrációs rendszer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3476A699-6825-40E7-821B-2B56CDDC9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hu-HU" dirty="0">
                <a:solidFill>
                  <a:srgbClr val="00B0F0"/>
                </a:solidFill>
              </a:rPr>
              <a:t>Kiss </a:t>
            </a:r>
            <a:r>
              <a:rPr lang="hu-HU" dirty="0" err="1">
                <a:solidFill>
                  <a:srgbClr val="00B0F0"/>
                </a:solidFill>
              </a:rPr>
              <a:t>milán</a:t>
            </a:r>
            <a:endParaRPr lang="hu-HU" dirty="0">
              <a:solidFill>
                <a:srgbClr val="00B0F0"/>
              </a:solidFill>
            </a:endParaRPr>
          </a:p>
          <a:p>
            <a:pPr marL="342900" indent="-342900" algn="ctr">
              <a:buFontTx/>
              <a:buChar char="-"/>
            </a:pPr>
            <a:r>
              <a:rPr lang="hu-HU" dirty="0" err="1">
                <a:solidFill>
                  <a:srgbClr val="00B0F0"/>
                </a:solidFill>
              </a:rPr>
              <a:t>Nedvesi</a:t>
            </a:r>
            <a:r>
              <a:rPr lang="hu-HU" dirty="0">
                <a:solidFill>
                  <a:srgbClr val="00B0F0"/>
                </a:solidFill>
              </a:rPr>
              <a:t> </a:t>
            </a:r>
            <a:r>
              <a:rPr lang="hu-HU" dirty="0" err="1">
                <a:solidFill>
                  <a:srgbClr val="00B0F0"/>
                </a:solidFill>
              </a:rPr>
              <a:t>csaba</a:t>
            </a:r>
            <a:r>
              <a:rPr lang="hu-HU" dirty="0">
                <a:solidFill>
                  <a:srgbClr val="00B0F0"/>
                </a:solidFill>
              </a:rPr>
              <a:t> </a:t>
            </a:r>
            <a:r>
              <a:rPr lang="hu-HU" dirty="0" err="1">
                <a:solidFill>
                  <a:srgbClr val="00B0F0"/>
                </a:solidFill>
              </a:rPr>
              <a:t>péter</a:t>
            </a:r>
            <a:endParaRPr lang="hu-H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214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84D3E78F-178C-440B-B6FC-5EF834F3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800037"/>
          </a:xfrm>
        </p:spPr>
        <p:txBody>
          <a:bodyPr>
            <a:normAutofit/>
          </a:bodyPr>
          <a:lstStyle/>
          <a:p>
            <a:pPr algn="ctr"/>
            <a:r>
              <a:rPr lang="hu-HU" sz="54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Köszönjük a figyelmet</a:t>
            </a:r>
            <a:br>
              <a:rPr lang="hu-HU" sz="54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hu-HU" sz="54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hu-HU" sz="54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hu-HU" sz="54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vezessenek óvatosan</a:t>
            </a:r>
          </a:p>
        </p:txBody>
      </p:sp>
    </p:spTree>
    <p:extLst>
      <p:ext uri="{BB962C8B-B14F-4D97-AF65-F5344CB8AC3E}">
        <p14:creationId xmlns:p14="http://schemas.microsoft.com/office/powerpoint/2010/main" xmlns="" val="421571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17BC2329-E418-45C4-BC40-902EAF33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szoftver </a:t>
            </a:r>
            <a:r>
              <a:rPr lang="hu-HU" dirty="0" err="1"/>
              <a:t>céljA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CA1FCC97-0613-4D24-9E33-EA81E334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Vezetői engedély szerzéséhez szükséges adminisztratív folyamatok centralizálása</a:t>
            </a:r>
          </a:p>
          <a:p>
            <a:pPr lvl="1"/>
            <a:r>
              <a:rPr lang="hu-HU" dirty="0" smtClean="0"/>
              <a:t>Információk a képző szervről</a:t>
            </a:r>
          </a:p>
          <a:p>
            <a:pPr lvl="1"/>
            <a:r>
              <a:rPr lang="hu-HU" dirty="0" smtClean="0"/>
              <a:t>Regisztrációs lehetőség a tanulóknak</a:t>
            </a:r>
          </a:p>
          <a:p>
            <a:pPr lvl="1"/>
            <a:r>
              <a:rPr lang="hu-HU" dirty="0" smtClean="0"/>
              <a:t>Online adatbázis az oktatók, járművek kategóriák és képzések lehetőségeiről</a:t>
            </a:r>
          </a:p>
          <a:p>
            <a:pPr lvl="1"/>
            <a:r>
              <a:rPr lang="hu-HU" dirty="0" smtClean="0"/>
              <a:t>Adminisztrációs felület</a:t>
            </a:r>
          </a:p>
          <a:p>
            <a:pPr lvl="2"/>
            <a:r>
              <a:rPr lang="hu-HU" dirty="0" smtClean="0"/>
              <a:t>Tanulók, oktatók járművek regisztrálása, módosítása, és törlése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xmlns="" val="2449065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C2B8A872-5F72-4B7D-A903-416CAE7D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Forráskód, programnyelvek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CBE31310-B55A-4484-9CF7-7157489E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Klasszikus REST API alapokon valósul meg az alkalmazás</a:t>
            </a:r>
            <a:endParaRPr lang="hu-HU" dirty="0" smtClean="0"/>
          </a:p>
          <a:p>
            <a:pPr lvl="1"/>
            <a:r>
              <a:rPr lang="hu-HU" dirty="0" smtClean="0"/>
              <a:t>Az adatok tárolása SQL adatbázisban történik</a:t>
            </a:r>
          </a:p>
          <a:p>
            <a:pPr lvl="1"/>
            <a:r>
              <a:rPr lang="hu-HU" dirty="0" smtClean="0"/>
              <a:t>A frontend</a:t>
            </a:r>
          </a:p>
          <a:p>
            <a:pPr lvl="2"/>
            <a:r>
              <a:rPr lang="hu-HU" dirty="0" err="1" smtClean="0"/>
              <a:t>Angular</a:t>
            </a:r>
            <a:r>
              <a:rPr lang="hu-HU" dirty="0" smtClean="0"/>
              <a:t> keretrendszerben készült</a:t>
            </a:r>
          </a:p>
          <a:p>
            <a:pPr lvl="3"/>
            <a:r>
              <a:rPr lang="hu-HU" dirty="0" err="1" smtClean="0"/>
              <a:t>Typscrip</a:t>
            </a:r>
            <a:r>
              <a:rPr lang="hu-HU" dirty="0" smtClean="0"/>
              <a:t>, HTML, CSS és </a:t>
            </a:r>
            <a:r>
              <a:rPr lang="hu-HU" dirty="0" err="1" smtClean="0"/>
              <a:t>Bootstrap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Beckend</a:t>
            </a:r>
            <a:endParaRPr lang="hu-HU" dirty="0" smtClean="0"/>
          </a:p>
          <a:p>
            <a:pPr lvl="2"/>
            <a:r>
              <a:rPr lang="hu-HU" dirty="0" err="1" smtClean="0"/>
              <a:t>Laravel</a:t>
            </a:r>
            <a:r>
              <a:rPr lang="hu-HU" dirty="0" smtClean="0"/>
              <a:t> keretrendszerben készült</a:t>
            </a:r>
          </a:p>
          <a:p>
            <a:pPr lvl="3"/>
            <a:r>
              <a:rPr lang="hu-HU" dirty="0" smtClean="0"/>
              <a:t>PHP</a:t>
            </a:r>
            <a:endParaRPr lang="hu-H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59668" y="4177718"/>
            <a:ext cx="5620407" cy="2056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02919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ba foglalás 8"/>
          <p:cNvGrpSpPr/>
          <p:nvPr/>
        </p:nvGrpSpPr>
        <p:grpSpPr>
          <a:xfrm>
            <a:off x="537324" y="4822967"/>
            <a:ext cx="10824340" cy="1590675"/>
            <a:chOff x="600387" y="4791436"/>
            <a:chExt cx="10824340" cy="1590675"/>
          </a:xfrm>
        </p:grpSpPr>
        <p:pic>
          <p:nvPicPr>
            <p:cNvPr id="4" name="Kép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387" y="4791436"/>
              <a:ext cx="2962275" cy="1590675"/>
            </a:xfrm>
            <a:prstGeom prst="rect">
              <a:avLst/>
            </a:prstGeom>
          </p:spPr>
        </p:pic>
        <p:pic>
          <p:nvPicPr>
            <p:cNvPr id="5" name="Kép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8166" y="5494867"/>
              <a:ext cx="2479768" cy="871270"/>
            </a:xfrm>
            <a:prstGeom prst="rect">
              <a:avLst/>
            </a:prstGeom>
          </p:spPr>
        </p:pic>
        <p:pic>
          <p:nvPicPr>
            <p:cNvPr id="6" name="Kép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406808" y="5361859"/>
              <a:ext cx="1017919" cy="1017919"/>
            </a:xfrm>
            <a:prstGeom prst="rect">
              <a:avLst/>
            </a:prstGeom>
          </p:spPr>
        </p:pic>
        <p:pic>
          <p:nvPicPr>
            <p:cNvPr id="7" name="Kép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11449" y="5771263"/>
              <a:ext cx="1880055" cy="610848"/>
            </a:xfrm>
            <a:prstGeom prst="rect">
              <a:avLst/>
            </a:prstGeom>
          </p:spPr>
        </p:pic>
        <p:pic>
          <p:nvPicPr>
            <p:cNvPr id="8" name="Kép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87722" y="5701800"/>
              <a:ext cx="1984830" cy="663678"/>
            </a:xfrm>
            <a:prstGeom prst="rect">
              <a:avLst/>
            </a:prstGeom>
          </p:spPr>
        </p:pic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xmlns="" id="{1EB53DAA-5E6A-4BDC-A43F-CD5F3149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 - 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7847EBB0-9B84-4E0F-926D-82EE384D4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3619774" cy="3667837"/>
          </a:xfrm>
        </p:spPr>
        <p:txBody>
          <a:bodyPr/>
          <a:lstStyle/>
          <a:p>
            <a:r>
              <a:rPr lang="hu-HU" dirty="0" smtClean="0"/>
              <a:t>Visual </a:t>
            </a:r>
            <a:r>
              <a:rPr lang="hu-HU" dirty="0" err="1" smtClean="0"/>
              <a:t>Studio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endParaRPr lang="hu-HU" dirty="0" smtClean="0"/>
          </a:p>
          <a:p>
            <a:pPr lvl="1"/>
            <a:r>
              <a:rPr lang="hu-HU" dirty="0" err="1" smtClean="0"/>
              <a:t>Angular</a:t>
            </a:r>
            <a:r>
              <a:rPr lang="hu-HU" dirty="0" smtClean="0"/>
              <a:t> keretrendszerben</a:t>
            </a:r>
          </a:p>
          <a:p>
            <a:pPr lvl="2"/>
            <a:r>
              <a:rPr lang="hu-HU" dirty="0" smtClean="0"/>
              <a:t>NPM csomagkezelő</a:t>
            </a:r>
          </a:p>
          <a:p>
            <a:pPr lvl="1"/>
            <a:r>
              <a:rPr lang="hu-HU" dirty="0" smtClean="0"/>
              <a:t>XAMPP virtuális szerveren futtatva</a:t>
            </a:r>
          </a:p>
          <a:p>
            <a:pPr lvl="2"/>
            <a:endParaRPr lang="hu-HU" dirty="0"/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xmlns="" id="{7847EBB0-9B84-4E0F-926D-82EE384D43BD}"/>
              </a:ext>
            </a:extLst>
          </p:cNvPr>
          <p:cNvSpPr txBox="1">
            <a:spLocks/>
          </p:cNvSpPr>
          <p:nvPr/>
        </p:nvSpPr>
        <p:spPr>
          <a:xfrm>
            <a:off x="6370308" y="2338824"/>
            <a:ext cx="4392285" cy="3667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Header</a:t>
            </a:r>
            <a:endParaRPr kumimoji="0" lang="hu-H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hu-HU" sz="2400" dirty="0" err="1" smtClean="0"/>
              <a:t>Footer</a:t>
            </a:r>
            <a:endParaRPr lang="hu-HU" sz="24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</a:t>
            </a:r>
            <a:r>
              <a:rPr kumimoji="0" lang="hu-H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Dashboard</a:t>
            </a:r>
            <a:endParaRPr kumimoji="0" lang="hu-H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hu-HU" sz="2400" dirty="0" smtClean="0"/>
              <a:t>Navigáció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Profilok</a:t>
            </a:r>
            <a:endParaRPr kumimoji="0" lang="hu-H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4225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91E9F141-A5AE-4B11-9E25-8793AC6A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 - </a:t>
            </a:r>
            <a:r>
              <a:rPr lang="hu-HU" dirty="0" err="1" smtClean="0"/>
              <a:t>backend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2B0BD7CD-AAEA-4415-B868-0EBF737F5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828464" cy="3541714"/>
          </a:xfrm>
        </p:spPr>
        <p:txBody>
          <a:bodyPr/>
          <a:lstStyle/>
          <a:p>
            <a:r>
              <a:rPr lang="hu-HU" dirty="0" smtClean="0"/>
              <a:t>Visual </a:t>
            </a:r>
            <a:r>
              <a:rPr lang="hu-HU" dirty="0" err="1" smtClean="0"/>
              <a:t>Studio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endParaRPr lang="hu-HU" dirty="0" smtClean="0"/>
          </a:p>
          <a:p>
            <a:pPr lvl="1"/>
            <a:r>
              <a:rPr lang="hu-HU" dirty="0" err="1" smtClean="0"/>
              <a:t>Laravel</a:t>
            </a:r>
            <a:r>
              <a:rPr lang="hu-HU" dirty="0" smtClean="0"/>
              <a:t> </a:t>
            </a:r>
            <a:r>
              <a:rPr lang="hu-HU" dirty="0" smtClean="0"/>
              <a:t>keretrendszer</a:t>
            </a:r>
          </a:p>
          <a:p>
            <a:pPr lvl="2"/>
            <a:r>
              <a:rPr lang="hu-HU" dirty="0" err="1" smtClean="0"/>
              <a:t>Composer</a:t>
            </a:r>
            <a:r>
              <a:rPr lang="hu-HU" dirty="0" smtClean="0"/>
              <a:t> csomagkezelő</a:t>
            </a:r>
          </a:p>
          <a:p>
            <a:pPr lvl="1"/>
            <a:r>
              <a:rPr lang="hu-HU" dirty="0" smtClean="0"/>
              <a:t>XAMPP virtuális szerveren futtatva</a:t>
            </a:r>
            <a:endParaRPr lang="hu-HU" dirty="0" smtClean="0"/>
          </a:p>
          <a:p>
            <a:endParaRPr lang="hu-HU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3132082" y="4749034"/>
            <a:ext cx="6349070" cy="1547920"/>
            <a:chOff x="3478924" y="4728013"/>
            <a:chExt cx="6349070" cy="1547920"/>
          </a:xfrm>
        </p:grpSpPr>
        <p:grpSp>
          <p:nvGrpSpPr>
            <p:cNvPr id="8" name="Csoportba foglalás 7"/>
            <p:cNvGrpSpPr/>
            <p:nvPr/>
          </p:nvGrpSpPr>
          <p:grpSpPr>
            <a:xfrm>
              <a:off x="3478924" y="4937015"/>
              <a:ext cx="4876307" cy="1338918"/>
              <a:chOff x="3064405" y="4415930"/>
              <a:chExt cx="5931957" cy="1628775"/>
            </a:xfrm>
          </p:grpSpPr>
          <p:pic>
            <p:nvPicPr>
              <p:cNvPr id="6149" name="Picture 5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243637" y="4956613"/>
                <a:ext cx="2752725" cy="1085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" name="Kép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4405" y="4415930"/>
                <a:ext cx="2886075" cy="1628775"/>
              </a:xfrm>
              <a:prstGeom prst="rect">
                <a:avLst/>
              </a:prstGeom>
            </p:spPr>
          </p:pic>
        </p:grpSp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523069" y="4728013"/>
              <a:ext cx="1304925" cy="154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Tartalom helye 2">
            <a:extLst>
              <a:ext uri="{FF2B5EF4-FFF2-40B4-BE49-F238E27FC236}">
                <a16:creationId xmlns:a16="http://schemas.microsoft.com/office/drawing/2014/main" xmlns="" id="{2B0BD7CD-AAEA-4415-B868-0EBF737F5793}"/>
              </a:ext>
            </a:extLst>
          </p:cNvPr>
          <p:cNvSpPr txBox="1">
            <a:spLocks/>
          </p:cNvSpPr>
          <p:nvPr/>
        </p:nvSpPr>
        <p:spPr>
          <a:xfrm>
            <a:off x="6039234" y="2228467"/>
            <a:ext cx="482846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 API végpontok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u-HU" sz="2400" dirty="0" smtClean="0"/>
              <a:t>GET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kumimoji="0" lang="hu-H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u-HU" sz="2400" dirty="0" smtClean="0"/>
              <a:t>DELETE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kumimoji="0" lang="hu-H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PUT</a:t>
            </a: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481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F612406C-76B1-49BA-B623-C6334D28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 - 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C369084B-6FE0-4C02-B795-114720DF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471112" cy="3541714"/>
          </a:xfrm>
        </p:spPr>
        <p:txBody>
          <a:bodyPr/>
          <a:lstStyle/>
          <a:p>
            <a:r>
              <a:rPr lang="hu-HU" dirty="0" err="1" smtClean="0"/>
              <a:t>dbForge</a:t>
            </a:r>
            <a:r>
              <a:rPr lang="hu-HU" dirty="0" smtClean="0"/>
              <a:t> </a:t>
            </a:r>
            <a:r>
              <a:rPr lang="hu-HU" dirty="0" err="1" smtClean="0"/>
              <a:t>Studio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MySQL</a:t>
            </a:r>
            <a:endParaRPr lang="hu-HU" dirty="0" smtClean="0"/>
          </a:p>
          <a:p>
            <a:pPr lvl="1"/>
            <a:r>
              <a:rPr lang="hu-HU" dirty="0" smtClean="0"/>
              <a:t>XAMPP virtuális szerveren futtatva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5197" y="5095547"/>
            <a:ext cx="35623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xmlns="" id="{C369084B-6FE0-4C02-B795-114720DF9528}"/>
              </a:ext>
            </a:extLst>
          </p:cNvPr>
          <p:cNvSpPr txBox="1">
            <a:spLocks/>
          </p:cNvSpPr>
          <p:nvPr/>
        </p:nvSpPr>
        <p:spPr>
          <a:xfrm>
            <a:off x="6112807" y="2238977"/>
            <a:ext cx="4471112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Alaptáblák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kumimoji="0" lang="hu-H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Tanulók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hu-HU" sz="2400" dirty="0" smtClean="0"/>
              <a:t>Segédtáblák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u-HU" sz="2400" dirty="0" smtClean="0"/>
              <a:t>oktatók-kategóriák</a:t>
            </a:r>
            <a:endParaRPr lang="hu-HU" sz="24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Elsődleges</a:t>
            </a:r>
            <a:r>
              <a:rPr kumimoji="0" lang="hu-H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kulcsok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u-HU" sz="2400" dirty="0" err="1" smtClean="0"/>
              <a:t>ID-k</a:t>
            </a:r>
            <a:endParaRPr kumimoji="0" lang="hu-HU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hu-HU" sz="2400" baseline="0" dirty="0" smtClean="0"/>
              <a:t>Idegenkulcsok</a:t>
            </a:r>
            <a:endParaRPr kumimoji="0" lang="hu-H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4177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E09D5127-8E12-4E3E-B5F3-3AA5B9D7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szoftver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4C51599B-D344-49BE-90E9-7635110A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Regisztráció nélkül</a:t>
            </a:r>
          </a:p>
          <a:p>
            <a:pPr lvl="1"/>
            <a:r>
              <a:rPr lang="hu-HU" dirty="0" smtClean="0"/>
              <a:t>Információkat, elérhetőségeket szolgáltat</a:t>
            </a:r>
          </a:p>
          <a:p>
            <a:r>
              <a:rPr lang="hu-HU" dirty="0" smtClean="0"/>
              <a:t>Regisztráció után</a:t>
            </a:r>
          </a:p>
          <a:p>
            <a:pPr lvl="1"/>
            <a:r>
              <a:rPr lang="hu-HU" dirty="0" smtClean="0"/>
              <a:t>A tanuló és a tanfolyam adataira vonatkozó információkat tárolja</a:t>
            </a:r>
          </a:p>
          <a:p>
            <a:pPr lvl="1"/>
            <a:r>
              <a:rPr lang="hu-HU" dirty="0" smtClean="0"/>
              <a:t>Tanulók személyes adatait, jelszavát</a:t>
            </a:r>
          </a:p>
          <a:p>
            <a:r>
              <a:rPr lang="hu-HU" dirty="0" smtClean="0"/>
              <a:t>Adminisztrátor (multi </a:t>
            </a:r>
            <a:r>
              <a:rPr lang="hu-HU" dirty="0" err="1" smtClean="0"/>
              <a:t>user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Mindenhez van jogosultsága, minden </a:t>
            </a:r>
            <a:r>
              <a:rPr lang="hu-HU" dirty="0" err="1" smtClean="0"/>
              <a:t>informácót</a:t>
            </a:r>
            <a:r>
              <a:rPr lang="hu-HU" dirty="0" smtClean="0"/>
              <a:t>, és adatot tud létrehozni, módosítani és törölni.</a:t>
            </a:r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xmlns="" id="{4C51599B-D344-49BE-90E9-7635110A4A8F}"/>
              </a:ext>
            </a:extLst>
          </p:cNvPr>
          <p:cNvSpPr txBox="1">
            <a:spLocks/>
          </p:cNvSpPr>
          <p:nvPr/>
        </p:nvSpPr>
        <p:spPr>
          <a:xfrm>
            <a:off x="6144337" y="2228466"/>
            <a:ext cx="49545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Használati</a:t>
            </a:r>
            <a:r>
              <a:rPr kumimoji="0" lang="hu-H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környezet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u-HU" sz="2400" baseline="0" dirty="0" smtClean="0"/>
              <a:t>Asztali</a:t>
            </a:r>
            <a:r>
              <a:rPr lang="hu-HU" sz="2400" dirty="0" smtClean="0"/>
              <a:t> PC-n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kumimoji="0" lang="hu-H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Mobil</a:t>
            </a:r>
            <a:r>
              <a:rPr kumimoji="0" lang="hu-H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eszközön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u-HU" sz="2400" baseline="0" dirty="0" err="1" smtClean="0"/>
              <a:t>Tableten</a:t>
            </a:r>
            <a:endParaRPr lang="hu-HU" sz="2400" baseline="0" dirty="0" smtClean="0"/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kumimoji="0" lang="hu-H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6100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0D19A07-B678-4D43-A495-D62AB1A1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csapaton belüli munkamegosztás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E37DDE04-9BC2-4847-8635-614AAA8D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u-HU" dirty="0" smtClean="0"/>
              <a:t>Közös munka</a:t>
            </a:r>
          </a:p>
          <a:p>
            <a:pPr lvl="1"/>
            <a:r>
              <a:rPr lang="hu-HU" dirty="0" smtClean="0"/>
              <a:t>Ötletcsere</a:t>
            </a:r>
          </a:p>
          <a:p>
            <a:pPr lvl="1"/>
            <a:r>
              <a:rPr lang="hu-HU" dirty="0" smtClean="0"/>
              <a:t>Vázlat</a:t>
            </a:r>
          </a:p>
          <a:p>
            <a:pPr lvl="1"/>
            <a:r>
              <a:rPr lang="hu-HU" dirty="0" smtClean="0"/>
              <a:t>Tartalmi feltöltés</a:t>
            </a:r>
          </a:p>
          <a:p>
            <a:pPr lvl="1"/>
            <a:r>
              <a:rPr lang="hu-HU" dirty="0" smtClean="0"/>
              <a:t>Dizájn</a:t>
            </a:r>
          </a:p>
          <a:p>
            <a:pPr lvl="0"/>
            <a:r>
              <a:rPr lang="hu-HU" dirty="0" smtClean="0"/>
              <a:t>Kiss </a:t>
            </a:r>
            <a:r>
              <a:rPr lang="hu-HU" dirty="0" smtClean="0"/>
              <a:t>Milán (Frontend, </a:t>
            </a:r>
            <a:r>
              <a:rPr lang="hu-HU" dirty="0" err="1" smtClean="0"/>
              <a:t>Backend</a:t>
            </a:r>
            <a:r>
              <a:rPr lang="hu-HU" dirty="0" smtClean="0"/>
              <a:t> és </a:t>
            </a:r>
            <a:r>
              <a:rPr lang="hu-HU" dirty="0" smtClean="0"/>
              <a:t>dokumentáció)</a:t>
            </a:r>
          </a:p>
          <a:p>
            <a:r>
              <a:rPr lang="hu-HU" dirty="0" err="1" smtClean="0"/>
              <a:t>Nedvesi</a:t>
            </a:r>
            <a:r>
              <a:rPr lang="hu-HU" dirty="0" smtClean="0"/>
              <a:t> </a:t>
            </a:r>
            <a:r>
              <a:rPr lang="hu-HU" dirty="0" smtClean="0"/>
              <a:t>Csaba Péter (Adatbázis és dokumentáció)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206284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9CBD430A-4D06-4869-A62A-BD23C340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Projektszervezési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410E683B-27B0-4647-9D54-3C2D8FD4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 smtClean="0"/>
              <a:t>Github</a:t>
            </a:r>
            <a:endParaRPr lang="hu-HU" dirty="0" smtClean="0"/>
          </a:p>
          <a:p>
            <a:pPr lvl="1"/>
            <a:r>
              <a:rPr lang="hu-HU" dirty="0" smtClean="0"/>
              <a:t>13db </a:t>
            </a:r>
            <a:r>
              <a:rPr lang="hu-HU" dirty="0" err="1" smtClean="0"/>
              <a:t>Issue</a:t>
            </a:r>
            <a:endParaRPr lang="hu-HU" dirty="0" smtClean="0"/>
          </a:p>
          <a:p>
            <a:pPr lvl="1"/>
            <a:r>
              <a:rPr lang="hu-HU" dirty="0" smtClean="0"/>
              <a:t>Több mint 40 </a:t>
            </a:r>
            <a:r>
              <a:rPr lang="hu-HU" dirty="0" err="1" smtClean="0"/>
              <a:t>Commit</a:t>
            </a:r>
            <a:endParaRPr lang="hu-HU" dirty="0"/>
          </a:p>
          <a:p>
            <a:r>
              <a:rPr lang="hu-HU" dirty="0" err="1" smtClean="0"/>
              <a:t>Meet</a:t>
            </a:r>
            <a:endParaRPr lang="hu-HU" dirty="0" smtClean="0"/>
          </a:p>
          <a:p>
            <a:pPr lvl="1"/>
            <a:r>
              <a:rPr lang="hu-HU" dirty="0" smtClean="0"/>
              <a:t>Oktatások színhelye (</a:t>
            </a:r>
            <a:r>
              <a:rPr lang="hu-HU" dirty="0" err="1" smtClean="0"/>
              <a:t>Pandémia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Számos oktatási és forrásanyag megosztása</a:t>
            </a:r>
            <a:endParaRPr lang="hu-HU" dirty="0"/>
          </a:p>
          <a:p>
            <a:r>
              <a:rPr lang="hu-HU" dirty="0" smtClean="0"/>
              <a:t>Közösségi oldal (</a:t>
            </a:r>
            <a:r>
              <a:rPr lang="hu-HU" dirty="0" err="1" smtClean="0"/>
              <a:t>Facebook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Messenger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2148908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Áramkör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109</TotalTime>
  <Words>250</Words>
  <Application>Microsoft Office PowerPoint</Application>
  <PresentationFormat>Egyéni</PresentationFormat>
  <Paragraphs>79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Áramkör</vt:lpstr>
      <vt:lpstr>Autósiskola  Adminisztrációs rendszer</vt:lpstr>
      <vt:lpstr>A szoftver céljA</vt:lpstr>
      <vt:lpstr>Forráskód, programnyelvek</vt:lpstr>
      <vt:lpstr>Megvalósítás - frontend</vt:lpstr>
      <vt:lpstr>Megvalósítás - backend</vt:lpstr>
      <vt:lpstr>Megvalósítás - adatbázis</vt:lpstr>
      <vt:lpstr>A szoftver működése</vt:lpstr>
      <vt:lpstr>A csapaton belüli munkamegosztás</vt:lpstr>
      <vt:lpstr>Projektszervezési eszközök</vt:lpstr>
      <vt:lpstr>Köszönjük a figyelmet  vezessenek óvatosan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Autósiskola  Adminisztrációs rendszer</dc:title>
  <dc:creator>Milán Kiss</dc:creator>
  <cp:lastModifiedBy>Nedvesi Csaba Péter</cp:lastModifiedBy>
  <cp:revision>11</cp:revision>
  <dcterms:created xsi:type="dcterms:W3CDTF">2022-04-28T14:27:34Z</dcterms:created>
  <dcterms:modified xsi:type="dcterms:W3CDTF">2022-04-28T21:29:18Z</dcterms:modified>
</cp:coreProperties>
</file>