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865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10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8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9282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17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62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57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802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79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338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492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46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900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18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7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584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7" name="Rectangle 106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5E65391F-A7D7-4E4B-BE58-E950A4079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4619" b="34055"/>
          <a:stretch/>
        </p:blipFill>
        <p:spPr>
          <a:xfrm>
            <a:off x="-1308470" y="-2"/>
            <a:ext cx="14808940" cy="683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85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8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9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0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1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2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4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8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9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0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1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29C8839-1EFD-4008-BF41-97AFD6BC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 sz="4100" cap="none" dirty="0">
                <a:ln w="0"/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Autósiskola </a:t>
            </a:r>
            <a:br>
              <a:rPr lang="hu-HU" sz="4100" cap="none" dirty="0">
                <a:ln w="0"/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hu-HU" sz="4100" cap="none" dirty="0">
                <a:ln w="0"/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Adminisztrációs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76A699-6825-40E7-821B-2B56CDDC9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hu-HU" dirty="0">
                <a:solidFill>
                  <a:srgbClr val="00B0F0"/>
                </a:solidFill>
              </a:rPr>
              <a:t>Kiss </a:t>
            </a:r>
            <a:r>
              <a:rPr lang="hu-HU" dirty="0" err="1">
                <a:solidFill>
                  <a:srgbClr val="00B0F0"/>
                </a:solidFill>
              </a:rPr>
              <a:t>milán</a:t>
            </a:r>
            <a:endParaRPr lang="hu-HU" dirty="0">
              <a:solidFill>
                <a:srgbClr val="00B0F0"/>
              </a:solidFill>
            </a:endParaRPr>
          </a:p>
          <a:p>
            <a:pPr marL="342900" indent="-342900" algn="ctr">
              <a:buFontTx/>
              <a:buChar char="-"/>
            </a:pPr>
            <a:r>
              <a:rPr lang="hu-HU" dirty="0" err="1">
                <a:solidFill>
                  <a:srgbClr val="00B0F0"/>
                </a:solidFill>
              </a:rPr>
              <a:t>Nedvesi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>
                <a:solidFill>
                  <a:srgbClr val="00B0F0"/>
                </a:solidFill>
              </a:rPr>
              <a:t>csaba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>
                <a:solidFill>
                  <a:srgbClr val="00B0F0"/>
                </a:solidFill>
              </a:rPr>
              <a:t>péter</a:t>
            </a: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4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3E78F-178C-440B-B6FC-5EF834F3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800037"/>
          </a:xfrm>
        </p:spPr>
        <p:txBody>
          <a:bodyPr>
            <a:normAutofit/>
          </a:bodyPr>
          <a:lstStyle/>
          <a:p>
            <a:pPr algn="ctr"/>
            <a: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Köszönjük a figyelmet</a:t>
            </a:r>
            <a:b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b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vezessenek óvatosan</a:t>
            </a:r>
          </a:p>
        </p:txBody>
      </p:sp>
    </p:spTree>
    <p:extLst>
      <p:ext uri="{BB962C8B-B14F-4D97-AF65-F5344CB8AC3E}">
        <p14:creationId xmlns:p14="http://schemas.microsoft.com/office/powerpoint/2010/main" val="421571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C2329-E418-45C4-BC40-902EAF33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</a:t>
            </a:r>
            <a:r>
              <a:rPr lang="hu-HU" dirty="0" err="1"/>
              <a:t>céljA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1FCC97-0613-4D24-9E33-EA81E334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06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B8A872-5F72-4B7D-A903-416CAE7D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Forráskód, programnyelvek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31310-B55A-4484-9CF7-7157489E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91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B53DAA-5E6A-4BDC-A43F-CD5F3149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47EBB0-9B84-4E0F-926D-82EE384D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422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E9F141-A5AE-4B11-9E25-8793AC6A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0BD7CD-AAEA-4415-B868-0EBF737F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8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2406C-76B1-49BA-B623-C6334D28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9084B-6FE0-4C02-B795-114720DF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17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D5127-8E12-4E3E-B5F3-3AA5B9D7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51599B-D344-49BE-90E9-7635110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10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19A07-B678-4D43-A495-D62AB1A1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csapaton belüli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7DDE04-9BC2-4847-8635-614AAA8D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284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BD430A-4D06-4869-A62A-BD23C340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Projektszervezési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0E683B-27B0-4647-9D54-3C2D8FD4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</a:t>
            </a:r>
            <a:endParaRPr lang="hu-HU" dirty="0"/>
          </a:p>
          <a:p>
            <a:r>
              <a:rPr lang="hu-HU" dirty="0" err="1"/>
              <a:t>Meet</a:t>
            </a:r>
            <a:endParaRPr lang="hu-HU" dirty="0"/>
          </a:p>
          <a:p>
            <a:r>
              <a:rPr lang="hu-HU" dirty="0" err="1"/>
              <a:t>Stb</a:t>
            </a:r>
            <a:r>
              <a:rPr lang="hu-HU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14890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33</TotalTime>
  <Words>44</Words>
  <Application>Microsoft Office PowerPoint</Application>
  <PresentationFormat>Szélesvásznú</PresentationFormat>
  <Paragraphs>15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Tw Cen MT</vt:lpstr>
      <vt:lpstr>Áramkör</vt:lpstr>
      <vt:lpstr>Autósiskola  Adminisztrációs rendszer</vt:lpstr>
      <vt:lpstr>A szoftver céljA</vt:lpstr>
      <vt:lpstr>Forráskód, programnyelvek</vt:lpstr>
      <vt:lpstr>Megvalósítás - frontend</vt:lpstr>
      <vt:lpstr>Megvalósítás - backend</vt:lpstr>
      <vt:lpstr>Megvalósítás - adatbázis</vt:lpstr>
      <vt:lpstr>A szoftver működése</vt:lpstr>
      <vt:lpstr>A csapaton belüli munkamegosztás</vt:lpstr>
      <vt:lpstr>Projektszervezési eszközök</vt:lpstr>
      <vt:lpstr>Köszönjük a figyelmet  vezessenek óvatosan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Autósiskola  Adminisztrációs rendszer</dc:title>
  <dc:creator>Milán Kiss</dc:creator>
  <cp:lastModifiedBy>Milán Kiss</cp:lastModifiedBy>
  <cp:revision>1</cp:revision>
  <dcterms:created xsi:type="dcterms:W3CDTF">2022-04-28T14:27:34Z</dcterms:created>
  <dcterms:modified xsi:type="dcterms:W3CDTF">2022-04-28T15:01:17Z</dcterms:modified>
</cp:coreProperties>
</file>