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9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Alcím mintájának szerkesztése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2D547-4636-41A8-ADDA-5095F41DB11B}" type="datetimeFigureOut">
              <a:rPr lang="hu-HU" smtClean="0"/>
              <a:t>2021. 03. 18.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2D36F-30F6-4BFA-B003-A01BD298A4E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43309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2D547-4636-41A8-ADDA-5095F41DB11B}" type="datetimeFigureOut">
              <a:rPr lang="hu-HU" smtClean="0"/>
              <a:t>2021. 03. 18.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2D36F-30F6-4BFA-B003-A01BD298A4E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7201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2D547-4636-41A8-ADDA-5095F41DB11B}" type="datetimeFigureOut">
              <a:rPr lang="hu-HU" smtClean="0"/>
              <a:t>2021. 03. 18.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2D36F-30F6-4BFA-B003-A01BD298A4E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36647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2D547-4636-41A8-ADDA-5095F41DB11B}" type="datetimeFigureOut">
              <a:rPr lang="hu-HU" smtClean="0"/>
              <a:t>2021. 03. 18.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2D36F-30F6-4BFA-B003-A01BD298A4E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16172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2D547-4636-41A8-ADDA-5095F41DB11B}" type="datetimeFigureOut">
              <a:rPr lang="hu-HU" smtClean="0"/>
              <a:t>2021. 03. 18.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2D36F-30F6-4BFA-B003-A01BD298A4E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28706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2D547-4636-41A8-ADDA-5095F41DB11B}" type="datetimeFigureOut">
              <a:rPr lang="hu-HU" smtClean="0"/>
              <a:t>2021. 03. 18.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2D36F-30F6-4BFA-B003-A01BD298A4E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25812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2D547-4636-41A8-ADDA-5095F41DB11B}" type="datetimeFigureOut">
              <a:rPr lang="hu-HU" smtClean="0"/>
              <a:t>2021. 03. 18.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2D36F-30F6-4BFA-B003-A01BD298A4E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90614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2D547-4636-41A8-ADDA-5095F41DB11B}" type="datetimeFigureOut">
              <a:rPr lang="hu-HU" smtClean="0"/>
              <a:t>2021. 03. 18.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2D36F-30F6-4BFA-B003-A01BD298A4E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00243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2D547-4636-41A8-ADDA-5095F41DB11B}" type="datetimeFigureOut">
              <a:rPr lang="hu-HU" smtClean="0"/>
              <a:t>2021. 03. 18.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2D36F-30F6-4BFA-B003-A01BD298A4E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42932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2D547-4636-41A8-ADDA-5095F41DB11B}" type="datetimeFigureOut">
              <a:rPr lang="hu-HU" smtClean="0"/>
              <a:t>2021. 03. 18.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2D36F-30F6-4BFA-B003-A01BD298A4E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21957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2D547-4636-41A8-ADDA-5095F41DB11B}" type="datetimeFigureOut">
              <a:rPr lang="hu-HU" smtClean="0"/>
              <a:t>2021. 03. 18.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2D36F-30F6-4BFA-B003-A01BD298A4E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42600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12D547-4636-41A8-ADDA-5095F41DB11B}" type="datetimeFigureOut">
              <a:rPr lang="hu-HU" smtClean="0"/>
              <a:t>2021. 03. 18.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B2D36F-30F6-4BFA-B003-A01BD298A4E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61398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60000"/>
                <a:lumOff val="40000"/>
              </a:schemeClr>
            </a:gs>
            <a:gs pos="10100">
              <a:srgbClr val="B2D699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zövegdoboz 4"/>
          <p:cNvSpPr txBox="1"/>
          <p:nvPr/>
        </p:nvSpPr>
        <p:spPr>
          <a:xfrm>
            <a:off x="135467" y="203200"/>
            <a:ext cx="86698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4800" b="1" i="1" dirty="0" smtClean="0"/>
              <a:t>Ózonos fertőtlenítés</a:t>
            </a:r>
            <a:endParaRPr lang="hu-HU" sz="4800" b="1" i="1" dirty="0"/>
          </a:p>
        </p:txBody>
      </p:sp>
      <p:graphicFrame>
        <p:nvGraphicFramePr>
          <p:cNvPr id="7" name="Tábláza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7937499"/>
              </p:ext>
            </p:extLst>
          </p:nvPr>
        </p:nvGraphicFramePr>
        <p:xfrm>
          <a:off x="67735" y="1142049"/>
          <a:ext cx="9144002" cy="24245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0469"/>
                <a:gridCol w="6043533"/>
              </a:tblGrid>
              <a:tr h="1125163">
                <a:tc rowSpan="2">
                  <a:txBody>
                    <a:bodyPr/>
                    <a:lstStyle/>
                    <a:p>
                      <a:r>
                        <a:rPr lang="hu-HU" sz="2400" dirty="0" smtClean="0">
                          <a:solidFill>
                            <a:schemeClr val="tx1"/>
                          </a:solidFill>
                        </a:rPr>
                        <a:t>Árak:</a:t>
                      </a:r>
                      <a:r>
                        <a:rPr lang="hu-HU" sz="2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hu-HU" sz="24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hu-HU" sz="2400" b="0" dirty="0" smtClean="0">
                          <a:solidFill>
                            <a:schemeClr val="tx1"/>
                          </a:solidFill>
                        </a:rPr>
                        <a:t>Személyautó:</a:t>
                      </a:r>
                      <a:r>
                        <a:rPr lang="hu-HU" sz="2400" dirty="0" smtClean="0">
                          <a:solidFill>
                            <a:schemeClr val="tx1"/>
                          </a:solidFill>
                        </a:rPr>
                        <a:t> 3.000 Ft </a:t>
                      </a:r>
                    </a:p>
                    <a:p>
                      <a:r>
                        <a:rPr lang="hu-HU" sz="2400" b="0" dirty="0" smtClean="0">
                          <a:solidFill>
                            <a:schemeClr val="tx1"/>
                          </a:solidFill>
                        </a:rPr>
                        <a:t>Mikrobusz:</a:t>
                      </a:r>
                      <a:r>
                        <a:rPr lang="hu-HU" sz="2400" dirty="0" smtClean="0">
                          <a:solidFill>
                            <a:schemeClr val="tx1"/>
                          </a:solidFill>
                        </a:rPr>
                        <a:t> 5.000 Ft</a:t>
                      </a:r>
                    </a:p>
                    <a:p>
                      <a:r>
                        <a:rPr lang="hu-HU" sz="2400" b="0" dirty="0" smtClean="0">
                          <a:solidFill>
                            <a:schemeClr val="tx1"/>
                          </a:solidFill>
                        </a:rPr>
                        <a:t>Autóbusz:</a:t>
                      </a:r>
                      <a:r>
                        <a:rPr lang="hu-HU" sz="2400" dirty="0" smtClean="0">
                          <a:solidFill>
                            <a:schemeClr val="tx1"/>
                          </a:solidFill>
                        </a:rPr>
                        <a:t> 15.000 Ft </a:t>
                      </a:r>
                      <a:endParaRPr lang="hu-HU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u-HU" sz="2400" baseline="0" dirty="0" smtClean="0">
                          <a:solidFill>
                            <a:schemeClr val="tx1"/>
                          </a:solidFill>
                        </a:rPr>
                        <a:t>Egészséges környezet vegyszerek nélkül ÓZONNAL: penésztelenítés, szagtalanítás, fertőtlenítés!</a:t>
                      </a:r>
                      <a:endParaRPr lang="hu-HU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noFill/>
                  </a:tcPr>
                </a:tc>
              </a:tr>
              <a:tr h="1235842">
                <a:tc vMerge="1">
                  <a:txBody>
                    <a:bodyPr/>
                    <a:lstStyle/>
                    <a:p>
                      <a:endParaRPr lang="hu-HU" sz="2400" b="1" i="1" baseline="2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u-HU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Óvodák, Iskolák, Irodák, Lakások, Helyiségek  75 </a:t>
                      </a:r>
                      <a:r>
                        <a:rPr kumimoji="0" lang="hu-HU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  <a:r>
                        <a:rPr kumimoji="0" lang="hu-HU" sz="2400" b="0" i="0" u="none" strike="noStrike" kern="1200" cap="none" spc="0" normalizeH="0" baseline="22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hu-HU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-ig vagy kezelési idő max. </a:t>
                      </a:r>
                      <a:r>
                        <a:rPr kumimoji="0" lang="hu-HU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120 </a:t>
                      </a:r>
                      <a:r>
                        <a:rPr kumimoji="0" lang="hu-HU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percig </a:t>
                      </a:r>
                    </a:p>
                    <a:p>
                      <a:r>
                        <a:rPr lang="hu-HU" sz="2400" b="1" i="1" baseline="0" dirty="0" smtClean="0"/>
                        <a:t>                 </a:t>
                      </a:r>
                      <a:r>
                        <a:rPr lang="hu-HU" sz="2400" b="1" i="1" baseline="0" dirty="0" smtClean="0"/>
                        <a:t>20.000 </a:t>
                      </a:r>
                      <a:r>
                        <a:rPr lang="hu-HU" sz="2400" b="1" i="1" baseline="0" dirty="0" smtClean="0"/>
                        <a:t>Ft</a:t>
                      </a:r>
                      <a:endParaRPr lang="hu-HU" sz="2400" b="1" i="1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8" name="Kép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9046360" y="952228"/>
            <a:ext cx="3674534" cy="2176480"/>
          </a:xfrm>
          <a:prstGeom prst="rect">
            <a:avLst/>
          </a:prstGeom>
        </p:spPr>
      </p:pic>
      <p:pic>
        <p:nvPicPr>
          <p:cNvPr id="9" name="Kép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5249332"/>
            <a:ext cx="2850028" cy="1608667"/>
          </a:xfrm>
          <a:prstGeom prst="rect">
            <a:avLst/>
          </a:prstGeom>
        </p:spPr>
      </p:pic>
      <p:sp>
        <p:nvSpPr>
          <p:cNvPr id="10" name="Téglalap 9"/>
          <p:cNvSpPr/>
          <p:nvPr/>
        </p:nvSpPr>
        <p:spPr>
          <a:xfrm>
            <a:off x="135467" y="3806130"/>
            <a:ext cx="1119293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b="0" i="0" dirty="0" smtClean="0">
                <a:solidFill>
                  <a:srgbClr val="000000"/>
                </a:solidFill>
                <a:effectLst/>
                <a:latin typeface="var(--e-global-typography-5ba4a51-font-family)"/>
              </a:rPr>
              <a:t> Az ózon elpusztítja a megbetegedéseket okozó vírusok, gombák, és baktériumok 99,8%-át.</a:t>
            </a:r>
          </a:p>
          <a:p>
            <a:r>
              <a:rPr lang="hu-HU" b="0" i="0" dirty="0" smtClean="0">
                <a:solidFill>
                  <a:srgbClr val="000000"/>
                </a:solidFill>
                <a:effectLst/>
                <a:latin typeface="var(--e-global-typography-5ba4a51-font-family)"/>
              </a:rPr>
              <a:t>Továbbá ideális megoldás a penész, vagy kellemetlen szagok ellen.</a:t>
            </a:r>
          </a:p>
          <a:p>
            <a:r>
              <a:rPr lang="hu-HU" b="0" i="0" dirty="0" smtClean="0">
                <a:solidFill>
                  <a:srgbClr val="000000"/>
                </a:solidFill>
                <a:effectLst/>
                <a:latin typeface="var(--e-global-typography-5ba4a51-font-family)"/>
              </a:rPr>
              <a:t/>
            </a:r>
            <a:br>
              <a:rPr lang="hu-HU" b="0" i="0" dirty="0" smtClean="0">
                <a:solidFill>
                  <a:srgbClr val="000000"/>
                </a:solidFill>
                <a:effectLst/>
                <a:latin typeface="var(--e-global-typography-5ba4a51-font-family)"/>
              </a:rPr>
            </a:br>
            <a:r>
              <a:rPr lang="hu-HU" b="0" i="0" dirty="0" smtClean="0">
                <a:solidFill>
                  <a:srgbClr val="000000"/>
                </a:solidFill>
                <a:effectLst/>
                <a:latin typeface="var(--e-global-typography-5ba4a51-font-family)"/>
              </a:rPr>
              <a:t>                                               Az ózon az egyik legerősebb oxidáló és fertőtlenítő anyag, ami kb. 3000-szer               </a:t>
            </a:r>
          </a:p>
          <a:p>
            <a:r>
              <a:rPr lang="hu-HU" dirty="0" smtClean="0">
                <a:solidFill>
                  <a:srgbClr val="000000"/>
                </a:solidFill>
                <a:latin typeface="var(--e-global-typography-5ba4a51-font-family)"/>
              </a:rPr>
              <a:t>                                               </a:t>
            </a:r>
            <a:r>
              <a:rPr lang="hu-HU" b="0" i="0" dirty="0" smtClean="0">
                <a:solidFill>
                  <a:srgbClr val="000000"/>
                </a:solidFill>
                <a:effectLst/>
                <a:latin typeface="var(--e-global-typography-5ba4a51-font-family)"/>
              </a:rPr>
              <a:t>hatékonyabb és nagyobb fertőtlenítő hatású, mint a klór.</a:t>
            </a:r>
          </a:p>
          <a:p>
            <a:r>
              <a:rPr lang="hu-HU" dirty="0">
                <a:solidFill>
                  <a:srgbClr val="000000"/>
                </a:solidFill>
                <a:latin typeface="var(--e-global-typography-5ba4a51-font-family)"/>
              </a:rPr>
              <a:t> </a:t>
            </a:r>
            <a:r>
              <a:rPr lang="hu-HU" dirty="0" smtClean="0">
                <a:solidFill>
                  <a:srgbClr val="000000"/>
                </a:solidFill>
                <a:latin typeface="var(--e-global-typography-5ba4a51-font-family)"/>
              </a:rPr>
              <a:t>                                              Megoldást jelent számos problémára: </a:t>
            </a:r>
            <a:endParaRPr lang="hu-HU" b="0" i="0" dirty="0" smtClean="0">
              <a:solidFill>
                <a:srgbClr val="000000"/>
              </a:solidFill>
              <a:effectLst/>
              <a:latin typeface="var(--e-global-typography-5ba4a51-font-family)"/>
            </a:endParaRPr>
          </a:p>
        </p:txBody>
      </p:sp>
      <p:graphicFrame>
        <p:nvGraphicFramePr>
          <p:cNvPr id="11" name="Táblázat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037715"/>
              </p:ext>
            </p:extLst>
          </p:nvPr>
        </p:nvGraphicFramePr>
        <p:xfrm>
          <a:off x="3438299" y="5669280"/>
          <a:ext cx="5036000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7253"/>
                <a:gridCol w="2718747"/>
              </a:tblGrid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hu-HU" dirty="0" smtClean="0">
                          <a:solidFill>
                            <a:schemeClr val="tx1"/>
                          </a:solidFill>
                        </a:rPr>
                        <a:t>Kórokozók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hu-HU" dirty="0" smtClean="0">
                          <a:solidFill>
                            <a:schemeClr val="tx1"/>
                          </a:solidFill>
                        </a:rPr>
                        <a:t>Kellemetlen szagok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hu-HU" dirty="0" smtClean="0">
                          <a:solidFill>
                            <a:schemeClr val="tx1"/>
                          </a:solidFill>
                        </a:rPr>
                        <a:t>Penész</a:t>
                      </a:r>
                    </a:p>
                    <a:p>
                      <a:endParaRPr lang="hu-H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hu-HU" dirty="0" smtClean="0">
                          <a:solidFill>
                            <a:schemeClr val="tx1"/>
                          </a:solidFill>
                        </a:rPr>
                        <a:t>Dohos szag​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hu-HU" dirty="0" smtClean="0">
                          <a:solidFill>
                            <a:schemeClr val="tx1"/>
                          </a:solidFill>
                        </a:rPr>
                        <a:t>VOC​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hu-HU" dirty="0" smtClean="0">
                          <a:solidFill>
                            <a:schemeClr val="tx1"/>
                          </a:solidFill>
                        </a:rPr>
                        <a:t>Ágyipoloska, bolha</a:t>
                      </a:r>
                    </a:p>
                    <a:p>
                      <a:endParaRPr lang="hu-H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7705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1136</TotalTime>
  <Words>61</Words>
  <Application>Microsoft Office PowerPoint</Application>
  <PresentationFormat>Szélesvásznú</PresentationFormat>
  <Paragraphs>19</Paragraphs>
  <Slides>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var(--e-global-typography-5ba4a51-font-family)</vt:lpstr>
      <vt:lpstr>Wingdings</vt:lpstr>
      <vt:lpstr>Office-téma</vt:lpstr>
      <vt:lpstr>PowerPoint bemutató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bemutató</dc:title>
  <dc:creator>Windows-felhasználó</dc:creator>
  <cp:lastModifiedBy>Windows-felhasználó</cp:lastModifiedBy>
  <cp:revision>10</cp:revision>
  <dcterms:created xsi:type="dcterms:W3CDTF">2021-03-07T18:11:31Z</dcterms:created>
  <dcterms:modified xsi:type="dcterms:W3CDTF">2021-03-19T08:06:07Z</dcterms:modified>
</cp:coreProperties>
</file>