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44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67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1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30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57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5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73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17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9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376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20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865C-7509-4D54-9899-41333A8163B4}" type="datetimeFigureOut">
              <a:rPr lang="hu-HU" smtClean="0"/>
              <a:t>2021. 02. 21.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2217-BD48-438D-8CD5-9D8C7578AA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39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3F6"/>
            </a:gs>
            <a:gs pos="100000">
              <a:srgbClr val="FF0000">
                <a:alpha val="5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144" y="566056"/>
            <a:ext cx="4232856" cy="238919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smtClean="0"/>
              <a:t>Üdvözlök minden kedves látogatót az oldalon! </a:t>
            </a:r>
          </a:p>
          <a:p>
            <a:r>
              <a:rPr lang="hu-HU" sz="3200" dirty="0" smtClean="0"/>
              <a:t>Vállalok:</a:t>
            </a:r>
          </a:p>
          <a:p>
            <a:pPr marL="571500" indent="-571500">
              <a:buFontTx/>
              <a:buChar char="-"/>
            </a:pPr>
            <a:r>
              <a:rPr lang="hu-HU" sz="3200" dirty="0" smtClean="0"/>
              <a:t>Telepítés</a:t>
            </a:r>
          </a:p>
          <a:p>
            <a:pPr marL="571500" indent="-571500">
              <a:buFontTx/>
              <a:buChar char="-"/>
            </a:pPr>
            <a:r>
              <a:rPr lang="hu-HU" sz="3200" dirty="0" smtClean="0"/>
              <a:t>Karbantartás</a:t>
            </a:r>
          </a:p>
          <a:p>
            <a:pPr marL="571500" indent="-571500">
              <a:buFontTx/>
              <a:buChar char="-"/>
            </a:pPr>
            <a:r>
              <a:rPr lang="hu-HU" sz="3200" dirty="0" smtClean="0"/>
              <a:t>Tisztítás</a:t>
            </a:r>
          </a:p>
          <a:p>
            <a:pPr marL="571500" indent="-571500">
              <a:buFontTx/>
              <a:buChar char="-"/>
            </a:pPr>
            <a:r>
              <a:rPr lang="hu-HU" sz="3200" dirty="0" smtClean="0"/>
              <a:t>Légtechnikai berendezések</a:t>
            </a:r>
          </a:p>
          <a:p>
            <a:r>
              <a:rPr lang="hu-HU" sz="3200" dirty="0" smtClean="0"/>
              <a:t>Az </a:t>
            </a:r>
            <a:r>
              <a:rPr lang="hu-HU" sz="3200" i="1" dirty="0" smtClean="0"/>
              <a:t>Ajánlatok</a:t>
            </a:r>
            <a:r>
              <a:rPr lang="hu-HU" sz="3200" dirty="0" smtClean="0"/>
              <a:t> mappában megtekinthető a klímaberendezések listája, azok leírása. Ettől eltérő egyéni kéréseket is igyekszem teljesíteni.</a:t>
            </a:r>
          </a:p>
          <a:p>
            <a:r>
              <a:rPr lang="hu-HU" sz="3200" b="1" u="sng" dirty="0" smtClean="0">
                <a:solidFill>
                  <a:schemeClr val="accent2">
                    <a:lumMod val="75000"/>
                  </a:schemeClr>
                </a:solidFill>
              </a:rPr>
              <a:t>Figyelem! </a:t>
            </a:r>
            <a:r>
              <a:rPr lang="hu-HU" sz="3200" dirty="0" smtClean="0"/>
              <a:t>A piszkos, porosan hagyott klíma amellett, hogy nem működik hatékonyan, súlyos egészségügyi kockázattal járhat! Érdemes a nyári meleg beköszönte előtt túlesni az elengedhetetlen karbantartáson.</a:t>
            </a:r>
          </a:p>
          <a:p>
            <a:r>
              <a:rPr lang="hu-HU" sz="3200" b="1" dirty="0" smtClean="0"/>
              <a:t>Hívjanak bizalommal, ha </a:t>
            </a:r>
          </a:p>
          <a:p>
            <a:r>
              <a:rPr lang="hu-HU" sz="3200" b="1" dirty="0" smtClean="0"/>
              <a:t>kérdésük van vagy ajánlatot szeretnének kérni.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91672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75</Words>
  <Application>Microsoft Office PowerPoint</Application>
  <PresentationFormat>Szélesvásznú</PresentationFormat>
  <Paragraphs>10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Windows-felhasználó</dc:creator>
  <cp:lastModifiedBy>Windows-felhasználó</cp:lastModifiedBy>
  <cp:revision>7</cp:revision>
  <dcterms:created xsi:type="dcterms:W3CDTF">2021-02-21T11:29:15Z</dcterms:created>
  <dcterms:modified xsi:type="dcterms:W3CDTF">2021-02-21T16:15:49Z</dcterms:modified>
</cp:coreProperties>
</file>