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E87A-2F98-4764-B7FC-D1BCFD98BDFE}" type="datetimeFigureOut">
              <a:rPr lang="hu-HU" smtClean="0"/>
              <a:t>2020. 09. 12.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E336-B7FB-4514-AB6F-6B4639D3A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003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E87A-2F98-4764-B7FC-D1BCFD98BDFE}" type="datetimeFigureOut">
              <a:rPr lang="hu-HU" smtClean="0"/>
              <a:t>2020. 09. 12.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E336-B7FB-4514-AB6F-6B4639D3A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463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E87A-2F98-4764-B7FC-D1BCFD98BDFE}" type="datetimeFigureOut">
              <a:rPr lang="hu-HU" smtClean="0"/>
              <a:t>2020. 09. 12.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E336-B7FB-4514-AB6F-6B4639D3A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380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E87A-2F98-4764-B7FC-D1BCFD98BDFE}" type="datetimeFigureOut">
              <a:rPr lang="hu-HU" smtClean="0"/>
              <a:t>2020. 09. 12.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E336-B7FB-4514-AB6F-6B4639D3A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331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E87A-2F98-4764-B7FC-D1BCFD98BDFE}" type="datetimeFigureOut">
              <a:rPr lang="hu-HU" smtClean="0"/>
              <a:t>2020. 09. 12.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E336-B7FB-4514-AB6F-6B4639D3A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712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E87A-2F98-4764-B7FC-D1BCFD98BDFE}" type="datetimeFigureOut">
              <a:rPr lang="hu-HU" smtClean="0"/>
              <a:t>2020. 09. 12.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E336-B7FB-4514-AB6F-6B4639D3A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2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E87A-2F98-4764-B7FC-D1BCFD98BDFE}" type="datetimeFigureOut">
              <a:rPr lang="hu-HU" smtClean="0"/>
              <a:t>2020. 09. 12.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E336-B7FB-4514-AB6F-6B4639D3A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390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E87A-2F98-4764-B7FC-D1BCFD98BDFE}" type="datetimeFigureOut">
              <a:rPr lang="hu-HU" smtClean="0"/>
              <a:t>2020. 09. 12.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E336-B7FB-4514-AB6F-6B4639D3A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549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E87A-2F98-4764-B7FC-D1BCFD98BDFE}" type="datetimeFigureOut">
              <a:rPr lang="hu-HU" smtClean="0"/>
              <a:t>2020. 09. 12.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E336-B7FB-4514-AB6F-6B4639D3A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13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E87A-2F98-4764-B7FC-D1BCFD98BDFE}" type="datetimeFigureOut">
              <a:rPr lang="hu-HU" smtClean="0"/>
              <a:t>2020. 09. 12.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E336-B7FB-4514-AB6F-6B4639D3A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774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E87A-2F98-4764-B7FC-D1BCFD98BDFE}" type="datetimeFigureOut">
              <a:rPr lang="hu-HU" smtClean="0"/>
              <a:t>2020. 09. 12.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E336-B7FB-4514-AB6F-6B4639D3A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889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3E87A-2F98-4764-B7FC-D1BCFD98BDFE}" type="datetimeFigureOut">
              <a:rPr lang="hu-HU" smtClean="0"/>
              <a:t>2020. 09. 12.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2E336-B7FB-4514-AB6F-6B4639D3A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753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4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2548945" cy="2548945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42164" y="4071982"/>
            <a:ext cx="3194534" cy="3155324"/>
          </a:xfrm>
          <a:prstGeom prst="hexagon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0108" y="1107603"/>
            <a:ext cx="10515600" cy="4425815"/>
          </a:xfrm>
          <a:solidFill>
            <a:schemeClr val="bg1">
              <a:alpha val="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hu-HU" sz="72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Gyuszkó klíma-,HŰTŐ ÉS LÉGTECHNIKAI ESZKÖZÖK TELEPÍTÉSE ÉS KARBANTARTÁSA</a:t>
            </a:r>
            <a:endParaRPr lang="hu-HU" sz="72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1695386" y="5649644"/>
            <a:ext cx="8302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0" dirty="0" smtClean="0">
                <a:solidFill>
                  <a:srgbClr val="FF0000"/>
                </a:solidFill>
                <a:latin typeface="Bahnschrift" panose="020B0502040204020203" pitchFamily="34" charset="0"/>
                <a:sym typeface="Wingdings 2" panose="05020102010507070707" pitchFamily="18" charset="2"/>
              </a:rPr>
              <a:t></a:t>
            </a:r>
            <a:r>
              <a:rPr lang="hu-HU" sz="6600" dirty="0" smtClean="0">
                <a:solidFill>
                  <a:srgbClr val="FF0000"/>
                </a:solidFill>
                <a:latin typeface="Bahnschrift" panose="020B0502040204020203" pitchFamily="34" charset="0"/>
              </a:rPr>
              <a:t> </a:t>
            </a:r>
            <a:r>
              <a:rPr lang="hu-HU" sz="6600" i="1" dirty="0" smtClean="0">
                <a:solidFill>
                  <a:srgbClr val="FF0000"/>
                </a:solidFill>
                <a:latin typeface="Bahnschrift" panose="020B0502040204020203" pitchFamily="34" charset="0"/>
              </a:rPr>
              <a:t>06-30-229-1408</a:t>
            </a:r>
            <a:endParaRPr lang="hu-HU" sz="6600" i="1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49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</Words>
  <Application>Microsoft Office PowerPoint</Application>
  <PresentationFormat>Szélesvásznú</PresentationFormat>
  <Paragraphs>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8" baseType="lpstr">
      <vt:lpstr>Algerian</vt:lpstr>
      <vt:lpstr>Arial</vt:lpstr>
      <vt:lpstr>Bahnschrift</vt:lpstr>
      <vt:lpstr>Calibri</vt:lpstr>
      <vt:lpstr>Calibri Light</vt:lpstr>
      <vt:lpstr>Wingdings 2</vt:lpstr>
      <vt:lpstr>Office-téma</vt:lpstr>
      <vt:lpstr>Gyuszkó klíma-,HŰTŐ ÉS LÉGTECHNIKAI ESZKÖZÖK TELEPÍTÉSE ÉS KARBANTARTÁSA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Gyuszkó klímaszerelés és karbantartás</dc:title>
  <dc:creator>Windows-felhasználó</dc:creator>
  <cp:lastModifiedBy>Windows-felhasználó</cp:lastModifiedBy>
  <cp:revision>5</cp:revision>
  <dcterms:created xsi:type="dcterms:W3CDTF">2020-06-09T18:16:34Z</dcterms:created>
  <dcterms:modified xsi:type="dcterms:W3CDTF">2020-09-12T10:45:06Z</dcterms:modified>
</cp:coreProperties>
</file>