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3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6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2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8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3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72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5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55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BB94-3E61-4DF5-B075-67203F1C8CE2}" type="datetimeFigureOut">
              <a:rPr lang="hu-HU" smtClean="0"/>
              <a:t>2020. 06. 14.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5D59-1690-4F81-8942-643ACF9240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3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1359">
            <a:off x="7714444" y="2598676"/>
            <a:ext cx="4525006" cy="420111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214505">
            <a:off x="-355909" y="-265396"/>
            <a:ext cx="8973462" cy="6275318"/>
          </a:xfrm>
        </p:spPr>
        <p:txBody>
          <a:bodyPr anchor="ctr">
            <a:normAutofit/>
          </a:bodyPr>
          <a:lstStyle/>
          <a:p>
            <a:pPr algn="ctr"/>
            <a:r>
              <a:rPr lang="hu-HU" sz="6600" dirty="0" err="1" smtClean="0">
                <a:solidFill>
                  <a:srgbClr val="FF0000"/>
                </a:solidFill>
                <a:latin typeface="Castellar" panose="020A0402060406010301" pitchFamily="18" charset="0"/>
              </a:rPr>
              <a:t>Gyuszaki-Klíma</a:t>
            </a:r>
            <a:endParaRPr lang="hu-HU" sz="6600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Office-téma</vt:lpstr>
      <vt:lpstr>Gyuszaki-Klíma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7</cp:revision>
  <dcterms:created xsi:type="dcterms:W3CDTF">2020-06-14T10:51:24Z</dcterms:created>
  <dcterms:modified xsi:type="dcterms:W3CDTF">2020-06-14T11:39:53Z</dcterms:modified>
</cp:coreProperties>
</file>