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32201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2" y="4323848"/>
            <a:ext cx="306323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4323849"/>
            <a:ext cx="650748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70"/>
            <a:ext cx="2895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73" y="4697364"/>
            <a:ext cx="10608643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753536"/>
            <a:ext cx="1060704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4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1" y="381004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6" y="381004"/>
            <a:ext cx="88956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600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4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1" y="379441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6" y="381004"/>
            <a:ext cx="88956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45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4705"/>
            <a:ext cx="1036637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9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1" y="378887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6" y="381004"/>
            <a:ext cx="88956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3" y="762003"/>
            <a:ext cx="850391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7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7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3" y="762000"/>
            <a:ext cx="8509312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3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6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3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5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3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4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747186"/>
            <a:ext cx="205740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2" y="746126"/>
            <a:ext cx="8370713" cy="424973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4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1" y="381004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6" y="381004"/>
            <a:ext cx="88956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753537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2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4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1" y="381004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4"/>
            <a:ext cx="88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2" y="2194560"/>
            <a:ext cx="5214105" cy="406908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7" y="2194560"/>
            <a:ext cx="5210053" cy="406908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50392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1" y="3132670"/>
            <a:ext cx="5214105" cy="31309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6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6" y="3132670"/>
            <a:ext cx="5210055" cy="31309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1" y="1524000"/>
            <a:ext cx="543430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1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4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9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4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177" y="890857"/>
            <a:ext cx="9753600" cy="1825096"/>
          </a:xfrm>
        </p:spPr>
        <p:txBody>
          <a:bodyPr>
            <a:noAutofit/>
          </a:bodyPr>
          <a:lstStyle/>
          <a:p>
            <a:r>
              <a:rPr sz="4000" b="1" dirty="0" err="1"/>
              <a:t>Projektszervezés</a:t>
            </a:r>
            <a:r>
              <a:rPr sz="4000" b="1" dirty="0"/>
              <a:t> </a:t>
            </a:r>
            <a:r>
              <a:rPr sz="4000" b="1" dirty="0" err="1"/>
              <a:t>és</a:t>
            </a:r>
            <a:r>
              <a:rPr sz="4000" b="1" dirty="0"/>
              <a:t> </a:t>
            </a:r>
            <a:r>
              <a:rPr sz="4000" b="1" dirty="0" err="1"/>
              <a:t>Kommunikációs</a:t>
            </a:r>
            <a:r>
              <a:rPr sz="4000" b="1" dirty="0"/>
              <a:t> </a:t>
            </a:r>
            <a:r>
              <a:rPr sz="4000" b="1" dirty="0" err="1"/>
              <a:t>Készségek</a:t>
            </a:r>
            <a:r>
              <a:rPr sz="4000" b="1" dirty="0"/>
              <a:t> a </a:t>
            </a:r>
            <a:r>
              <a:rPr sz="4000" b="1" dirty="0" err="1"/>
              <a:t>Hatékony</a:t>
            </a:r>
            <a:r>
              <a:rPr sz="4000" b="1" dirty="0"/>
              <a:t> </a:t>
            </a:r>
            <a:r>
              <a:rPr sz="4000" b="1" dirty="0" err="1"/>
              <a:t>Munkavégzésért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177" y="2715953"/>
            <a:ext cx="9753600" cy="685800"/>
          </a:xfrm>
        </p:spPr>
        <p:txBody>
          <a:bodyPr/>
          <a:lstStyle/>
          <a:p>
            <a:r>
              <a:rPr dirty="0"/>
              <a:t>E-learning </a:t>
            </a:r>
            <a:r>
              <a:rPr dirty="0" err="1"/>
              <a:t>tananyag</a:t>
            </a:r>
            <a:r>
              <a:rPr dirty="0"/>
              <a:t> </a:t>
            </a:r>
            <a:r>
              <a:rPr dirty="0" err="1"/>
              <a:t>összefoglaló</a:t>
            </a:r>
            <a:endParaRPr dirty="0"/>
          </a:p>
        </p:txBody>
      </p:sp>
      <p:pic>
        <p:nvPicPr>
          <p:cNvPr id="1026" name="Picture 2" descr="Az önismeret ígérete - Mindennapi Pszichológia">
            <a:extLst>
              <a:ext uri="{FF2B5EF4-FFF2-40B4-BE49-F238E27FC236}">
                <a16:creationId xmlns:a16="http://schemas.microsoft.com/office/drawing/2014/main" id="{45E877D3-EE5A-4DDA-9E53-15EC7FE9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845" y="3024012"/>
            <a:ext cx="3489149" cy="2430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Projektszervezés</a:t>
            </a:r>
            <a:r>
              <a:rPr dirty="0"/>
              <a:t> </a:t>
            </a:r>
            <a:r>
              <a:rPr b="1" dirty="0" err="1"/>
              <a:t>alapjai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2194560"/>
            <a:ext cx="5100320" cy="4069080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fogalma</a:t>
            </a:r>
            <a:endParaRPr dirty="0"/>
          </a:p>
          <a:p>
            <a:r>
              <a:rPr dirty="0"/>
              <a:t> </a:t>
            </a:r>
            <a:r>
              <a:rPr dirty="0" err="1"/>
              <a:t>Főbb</a:t>
            </a:r>
            <a:r>
              <a:rPr dirty="0"/>
              <a:t> </a:t>
            </a:r>
            <a:r>
              <a:rPr dirty="0" err="1"/>
              <a:t>szakaszok</a:t>
            </a:r>
            <a:r>
              <a:rPr dirty="0"/>
              <a:t>: </a:t>
            </a:r>
            <a:r>
              <a:rPr dirty="0" err="1"/>
              <a:t>tervezés</a:t>
            </a:r>
            <a:r>
              <a:rPr dirty="0"/>
              <a:t>, </a:t>
            </a:r>
            <a:r>
              <a:rPr dirty="0" err="1"/>
              <a:t>végrehajtás</a:t>
            </a:r>
            <a:r>
              <a:rPr dirty="0"/>
              <a:t>, </a:t>
            </a:r>
            <a:r>
              <a:rPr dirty="0" err="1"/>
              <a:t>ellenőrzés</a:t>
            </a:r>
            <a:r>
              <a:rPr dirty="0"/>
              <a:t>, </a:t>
            </a:r>
            <a:r>
              <a:rPr dirty="0" err="1"/>
              <a:t>lezárás</a:t>
            </a:r>
            <a:endParaRPr dirty="0"/>
          </a:p>
          <a:p>
            <a:r>
              <a:rPr lang="hu-HU" dirty="0"/>
              <a:t> </a:t>
            </a:r>
            <a:r>
              <a:rPr dirty="0" err="1"/>
              <a:t>Ábra</a:t>
            </a:r>
            <a:r>
              <a:rPr dirty="0"/>
              <a:t>: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életciklusa</a:t>
            </a:r>
            <a:endParaRPr dirty="0"/>
          </a:p>
        </p:txBody>
      </p:sp>
      <p:pic>
        <p:nvPicPr>
          <p:cNvPr id="2050" name="Picture 2" descr="Épületépítési projektszervezés - Optimus Linea Kft.">
            <a:extLst>
              <a:ext uri="{FF2B5EF4-FFF2-40B4-BE49-F238E27FC236}">
                <a16:creationId xmlns:a16="http://schemas.microsoft.com/office/drawing/2014/main" id="{6C12D077-9328-47C9-8F00-BF16F04BB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0732"/>
            <a:ext cx="4330700" cy="2887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Projektmenedzsment</a:t>
            </a:r>
            <a:r>
              <a:rPr b="1" dirty="0"/>
              <a:t> </a:t>
            </a:r>
            <a:r>
              <a:rPr b="1" dirty="0" err="1"/>
              <a:t>kulcsterületei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2194560"/>
            <a:ext cx="10607040" cy="4069080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Idő</a:t>
            </a:r>
            <a:r>
              <a:rPr dirty="0"/>
              <a:t>-, </a:t>
            </a:r>
            <a:r>
              <a:rPr dirty="0" err="1"/>
              <a:t>költség</a:t>
            </a:r>
            <a:r>
              <a:rPr dirty="0"/>
              <a:t>-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erőforrás-kezelés</a:t>
            </a:r>
            <a:endParaRPr dirty="0"/>
          </a:p>
          <a:p>
            <a:r>
              <a:rPr dirty="0"/>
              <a:t> </a:t>
            </a:r>
            <a:r>
              <a:rPr dirty="0" err="1"/>
              <a:t>Kockázatkezelés</a:t>
            </a:r>
            <a:endParaRPr dirty="0"/>
          </a:p>
          <a:p>
            <a:r>
              <a:rPr dirty="0"/>
              <a:t> </a:t>
            </a:r>
            <a:r>
              <a:rPr dirty="0" err="1"/>
              <a:t>Csapatmunka</a:t>
            </a:r>
            <a:r>
              <a:rPr dirty="0"/>
              <a:t> </a:t>
            </a:r>
            <a:r>
              <a:rPr dirty="0" err="1"/>
              <a:t>fontossága</a:t>
            </a:r>
            <a:endParaRPr dirty="0"/>
          </a:p>
          <a:p>
            <a:r>
              <a:rPr dirty="0"/>
              <a:t> </a:t>
            </a:r>
            <a:r>
              <a:rPr dirty="0" err="1"/>
              <a:t>Ikonok</a:t>
            </a:r>
            <a:r>
              <a:rPr dirty="0"/>
              <a:t>: </a:t>
            </a:r>
            <a:r>
              <a:rPr dirty="0" err="1"/>
              <a:t>óra</a:t>
            </a:r>
            <a:r>
              <a:rPr dirty="0"/>
              <a:t>, </a:t>
            </a:r>
            <a:r>
              <a:rPr dirty="0" err="1"/>
              <a:t>pénz</a:t>
            </a:r>
            <a:r>
              <a:rPr dirty="0"/>
              <a:t>, </a:t>
            </a:r>
            <a:r>
              <a:rPr dirty="0" err="1"/>
              <a:t>csapat</a:t>
            </a:r>
            <a:endParaRPr dirty="0"/>
          </a:p>
        </p:txBody>
      </p:sp>
      <p:pic>
        <p:nvPicPr>
          <p:cNvPr id="3078" name="Picture 6" descr="Projektmenedzsment | GROW Group">
            <a:extLst>
              <a:ext uri="{FF2B5EF4-FFF2-40B4-BE49-F238E27FC236}">
                <a16:creationId xmlns:a16="http://schemas.microsoft.com/office/drawing/2014/main" id="{54C5C5F1-112A-4367-86BF-DD54597F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42" y="2585155"/>
            <a:ext cx="3918322" cy="3056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Kommunikáció</a:t>
            </a:r>
            <a:r>
              <a:rPr b="1" dirty="0"/>
              <a:t> </a:t>
            </a:r>
            <a:r>
              <a:rPr b="1" dirty="0" err="1"/>
              <a:t>és</a:t>
            </a:r>
            <a:r>
              <a:rPr b="1" dirty="0"/>
              <a:t> </a:t>
            </a:r>
            <a:r>
              <a:rPr b="1" dirty="0" err="1"/>
              <a:t>prezentáció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2194560"/>
            <a:ext cx="4524587" cy="4069080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Kommunikáció</a:t>
            </a:r>
            <a:r>
              <a:rPr dirty="0"/>
              <a:t> </a:t>
            </a:r>
            <a:r>
              <a:rPr dirty="0" err="1"/>
              <a:t>típusai</a:t>
            </a:r>
            <a:r>
              <a:rPr dirty="0"/>
              <a:t> (</a:t>
            </a:r>
            <a:r>
              <a:rPr dirty="0" err="1"/>
              <a:t>verbális</a:t>
            </a:r>
            <a:r>
              <a:rPr dirty="0"/>
              <a:t>, </a:t>
            </a:r>
            <a:r>
              <a:rPr dirty="0" err="1"/>
              <a:t>nonverbális</a:t>
            </a:r>
            <a:r>
              <a:rPr dirty="0"/>
              <a:t>)</a:t>
            </a:r>
          </a:p>
          <a:p>
            <a:r>
              <a:rPr dirty="0"/>
              <a:t> </a:t>
            </a:r>
            <a:r>
              <a:rPr dirty="0" err="1"/>
              <a:t>Prezentációs</a:t>
            </a:r>
            <a:r>
              <a:rPr dirty="0"/>
              <a:t> </a:t>
            </a:r>
            <a:r>
              <a:rPr dirty="0" err="1"/>
              <a:t>készségek</a:t>
            </a:r>
            <a:r>
              <a:rPr dirty="0"/>
              <a:t> </a:t>
            </a:r>
            <a:r>
              <a:rPr dirty="0" err="1"/>
              <a:t>fejlesztése</a:t>
            </a:r>
            <a:endParaRPr dirty="0"/>
          </a:p>
          <a:p>
            <a:r>
              <a:rPr dirty="0"/>
              <a:t> </a:t>
            </a:r>
            <a:r>
              <a:rPr dirty="0" err="1"/>
              <a:t>Tippek</a:t>
            </a:r>
            <a:r>
              <a:rPr dirty="0"/>
              <a:t>: </a:t>
            </a:r>
            <a:r>
              <a:rPr dirty="0" err="1"/>
              <a:t>testbeszéd</a:t>
            </a:r>
            <a:r>
              <a:rPr dirty="0"/>
              <a:t>, </a:t>
            </a:r>
            <a:r>
              <a:rPr dirty="0" err="1"/>
              <a:t>diák</a:t>
            </a:r>
            <a:r>
              <a:rPr dirty="0"/>
              <a:t> </a:t>
            </a:r>
            <a:r>
              <a:rPr dirty="0" err="1"/>
              <a:t>egyszerűsége</a:t>
            </a:r>
            <a:r>
              <a:rPr dirty="0"/>
              <a:t>, </a:t>
            </a:r>
            <a:r>
              <a:rPr dirty="0" err="1"/>
              <a:t>közönség</a:t>
            </a:r>
            <a:r>
              <a:rPr dirty="0"/>
              <a:t> </a:t>
            </a:r>
            <a:r>
              <a:rPr dirty="0" err="1"/>
              <a:t>bevonása</a:t>
            </a:r>
            <a:endParaRPr dirty="0"/>
          </a:p>
        </p:txBody>
      </p:sp>
      <p:pic>
        <p:nvPicPr>
          <p:cNvPr id="4098" name="Picture 2" descr="Értjük egymást? – Kommunikációs zavarok a munkahelyen - Behaviour">
            <a:extLst>
              <a:ext uri="{FF2B5EF4-FFF2-40B4-BE49-F238E27FC236}">
                <a16:creationId xmlns:a16="http://schemas.microsoft.com/office/drawing/2014/main" id="{25F708F8-EB1E-40D1-B032-80FBDBAB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17" y="2336800"/>
            <a:ext cx="4872990" cy="3384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Összefoglalás</a:t>
            </a:r>
            <a:r>
              <a:rPr b="1" dirty="0"/>
              <a:t> </a:t>
            </a:r>
            <a:r>
              <a:rPr b="1" dirty="0" err="1"/>
              <a:t>és</a:t>
            </a:r>
            <a:r>
              <a:rPr b="1" dirty="0"/>
              <a:t> </a:t>
            </a:r>
            <a:r>
              <a:rPr b="1" dirty="0" err="1"/>
              <a:t>tanulságok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2194560"/>
            <a:ext cx="3960142" cy="4069080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Hatékony</a:t>
            </a:r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= </a:t>
            </a:r>
            <a:r>
              <a:rPr dirty="0" err="1"/>
              <a:t>jó</a:t>
            </a:r>
            <a:r>
              <a:rPr dirty="0"/>
              <a:t> </a:t>
            </a:r>
            <a:r>
              <a:rPr dirty="0" err="1"/>
              <a:t>szervezés</a:t>
            </a:r>
            <a:r>
              <a:rPr dirty="0"/>
              <a:t> + </a:t>
            </a:r>
            <a:r>
              <a:rPr dirty="0" err="1"/>
              <a:t>jó</a:t>
            </a:r>
            <a:r>
              <a:rPr dirty="0"/>
              <a:t> </a:t>
            </a:r>
            <a:r>
              <a:rPr dirty="0" err="1"/>
              <a:t>kommunikáció</a:t>
            </a:r>
            <a:endParaRPr dirty="0"/>
          </a:p>
          <a:p>
            <a:r>
              <a:rPr dirty="0"/>
              <a:t> E-learning </a:t>
            </a:r>
            <a:r>
              <a:rPr dirty="0" err="1"/>
              <a:t>előnyei</a:t>
            </a:r>
            <a:r>
              <a:rPr dirty="0"/>
              <a:t>: </a:t>
            </a:r>
            <a:r>
              <a:rPr dirty="0" err="1"/>
              <a:t>önálló</a:t>
            </a:r>
            <a:r>
              <a:rPr dirty="0"/>
              <a:t> </a:t>
            </a:r>
            <a:r>
              <a:rPr dirty="0" err="1"/>
              <a:t>tanulás</a:t>
            </a:r>
            <a:r>
              <a:rPr dirty="0"/>
              <a:t>, </a:t>
            </a:r>
            <a:r>
              <a:rPr dirty="0" err="1"/>
              <a:t>rugalmas</a:t>
            </a:r>
            <a:r>
              <a:rPr dirty="0"/>
              <a:t> </a:t>
            </a:r>
            <a:r>
              <a:rPr dirty="0" err="1"/>
              <a:t>időbeosztás</a:t>
            </a:r>
            <a:endParaRPr dirty="0"/>
          </a:p>
          <a:p>
            <a:r>
              <a:rPr dirty="0"/>
              <a:t> "A </a:t>
            </a:r>
            <a:r>
              <a:rPr dirty="0" err="1"/>
              <a:t>jó</a:t>
            </a:r>
            <a:r>
              <a:rPr dirty="0"/>
              <a:t> </a:t>
            </a:r>
            <a:r>
              <a:rPr dirty="0" err="1"/>
              <a:t>kommunikáció</a:t>
            </a:r>
            <a:r>
              <a:rPr dirty="0"/>
              <a:t> </a:t>
            </a:r>
            <a:r>
              <a:rPr dirty="0" err="1"/>
              <a:t>fél</a:t>
            </a:r>
            <a:r>
              <a:rPr dirty="0"/>
              <a:t> </a:t>
            </a:r>
            <a:r>
              <a:rPr dirty="0" err="1"/>
              <a:t>siker</a:t>
            </a:r>
            <a:r>
              <a:rPr dirty="0"/>
              <a:t>!"</a:t>
            </a:r>
          </a:p>
        </p:txBody>
      </p:sp>
      <p:pic>
        <p:nvPicPr>
          <p:cNvPr id="5122" name="Picture 2" descr="8. Összefoglalás :: www.tinformatika.net">
            <a:extLst>
              <a:ext uri="{FF2B5EF4-FFF2-40B4-BE49-F238E27FC236}">
                <a16:creationId xmlns:a16="http://schemas.microsoft.com/office/drawing/2014/main" id="{7747289D-176B-49E4-8349-F0285F4E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28" y="2423583"/>
            <a:ext cx="4762500" cy="316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131DE-86B9-49AE-9AC4-49A12C2A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1339409"/>
            <a:ext cx="10607040" cy="2801935"/>
          </a:xfrm>
        </p:spPr>
        <p:txBody>
          <a:bodyPr/>
          <a:lstStyle/>
          <a:p>
            <a:pPr algn="ctr"/>
            <a:r>
              <a:rPr lang="hu-HU" b="1" dirty="0"/>
              <a:t>Köszönjük a figyelmet!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2449D3-BA8A-4268-B6D9-4079CD65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82" y="4078646"/>
            <a:ext cx="10607041" cy="1354134"/>
          </a:xfrm>
        </p:spPr>
        <p:txBody>
          <a:bodyPr/>
          <a:lstStyle/>
          <a:p>
            <a:pPr algn="ctr"/>
            <a:r>
              <a:rPr lang="hu-HU" dirty="0"/>
              <a:t>Készítette: Leon, Noel, Noémi</a:t>
            </a:r>
          </a:p>
        </p:txBody>
      </p:sp>
      <p:pic>
        <p:nvPicPr>
          <p:cNvPr id="6148" name="Picture 4" descr="Pin by ⋆۶ৎ۶ৎ𝕕𝕣𝟛˚⋆𐙚｡ 𖦹.ᡣ𐭩˚ on pibble in 2025 | Pibble puppy, Very cute  dogs, Cute little dogs">
            <a:extLst>
              <a:ext uri="{FF2B5EF4-FFF2-40B4-BE49-F238E27FC236}">
                <a16:creationId xmlns:a16="http://schemas.microsoft.com/office/drawing/2014/main" id="{4B6385CB-7AD8-497A-80D5-295C5FCC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56" y="835378"/>
            <a:ext cx="5830887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3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117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Kondenzcsík</vt:lpstr>
      <vt:lpstr>Projektszervezés és Kommunikációs Készségek a Hatékony Munkavégzésért</vt:lpstr>
      <vt:lpstr>Projektszervezés alapjai</vt:lpstr>
      <vt:lpstr>Projektmenedzsment kulcsterületei</vt:lpstr>
      <vt:lpstr>Kommunikáció és prezentáció</vt:lpstr>
      <vt:lpstr>Összefoglalás és tanulságok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Projektszervezés és Kommunikációs Készségek a Hatékony Munkavégzésért</dc:title>
  <dc:subject/>
  <dc:creator>Noel Neupert</dc:creator>
  <cp:keywords/>
  <dc:description>generated using python-pptx</dc:description>
  <cp:lastModifiedBy>Noel Neupert</cp:lastModifiedBy>
  <cp:revision>3</cp:revision>
  <dcterms:created xsi:type="dcterms:W3CDTF">2013-01-27T09:14:16Z</dcterms:created>
  <dcterms:modified xsi:type="dcterms:W3CDTF">2025-05-08T11:37:16Z</dcterms:modified>
  <cp:category/>
</cp:coreProperties>
</file>