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873BC-20F3-3E59-66D4-37FAACC8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22AA7A-4880-371E-FBEC-00E80849C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88FBD-A311-A6BF-7E22-A205963B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BEBA53-503C-4188-598D-E5439EC0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C6C77-E037-F80B-FAF5-AB63C7BC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9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FB29A-BCA3-316C-18BC-B52AB5FA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F67B2-0620-A02C-CEA6-059590A31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336821-5CD7-E5EE-D01B-CE99DD1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566437-8704-9AEB-7230-9F602B32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4513F-029A-4219-D6FE-3C2F0912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58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59707E-C0D6-59BD-A456-ED0534D4C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2CE23-1B54-76FD-FF6D-A299FF17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57A5D-3D44-6707-3D1F-01C30DFD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9D3B60-F0DA-9FCC-FA8F-5CB9BDA9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58588-F797-B76E-E690-D43549D0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534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694D6-DE44-2C7E-9152-8E33A4F5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7352D-42EF-C450-24B2-EE7DAA5E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56671-AC65-DD57-9D71-B17B5131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0BA68-D143-F143-65AA-36F350B8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898BF-78DF-A6E7-DD27-43EADEFE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04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30EC6-03F2-9C50-CC02-32D9DC20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5B114E-5129-E8D7-9C1C-53F24D3A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2ED67-9B7C-EC7C-5E37-643E9D25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CFDAE-C7C7-F164-ADE4-12D82799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E60FA-79E1-A980-2F57-AC0CA3CC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72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1C1AE-1DA6-AB59-980A-0299A6B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98B565-AAFB-10DC-BBC9-85758F9D8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401A14-0E94-378A-CB5D-3C6039FD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FB6E9-611C-8852-DCD7-715C47DE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5294C-5E0A-D895-F785-786F8366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C87BD-7336-0BB9-230F-4D9922A2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23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38818-DB67-A5DC-DAB0-E9AF9816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C19521-9A19-298B-E1EF-D9B15448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B91CA0-5744-07BE-84D1-1003FE677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226F8F-4512-59D9-5673-73FB387BC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503EEB-7C0D-DFB3-1DE6-85DA597C1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882BF8-64E0-3B97-32BE-C0DA688B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6EC789-8B3F-7F92-27C3-1CCD60C5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E55B19-E910-518B-94AD-ABBE8B7F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69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0BEF-10FA-4F3A-D147-B436C1AC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4D3A60-F3B9-E2E8-4D8E-82AE8C37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BB13AA-68D3-A832-218D-D1C93937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35F5D3-BC73-ECF1-8EF4-FE2CA10E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AA46A2-825E-2FC5-607F-63FB00F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33C350-826B-065A-D604-1DE35054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C0DCC-6EC2-E3E4-0CD2-4A9CF4C2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5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2A3E0-34FC-9827-8544-CEEC353E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91C3FC-BABE-F561-7638-7DE2F82C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D048B9-D2E3-AEB0-A0DF-155C9F72B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F0CD18-A3BD-93D0-B268-F5AB4185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8BACA-F430-7187-E305-DD13CEFA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23D7FC-DB34-6B66-D1F5-B2A34CB6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20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F40FD-380E-623C-C022-8CD0CCEC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480EBF1-8135-794D-44D8-BCD5FBEA3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07A92-70E7-50AE-4222-E509A4FD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1D1D63-08E9-17F0-CCBF-C6F3D120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DE181F-C0BB-A783-96AE-A4F19DFF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624C6-FCE8-8483-46BB-08754A9D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0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B16C206-1483-E135-ED40-FA048118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79970A-8260-625C-FA94-ED372549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6192B6-7642-AA9F-0F34-6BD472136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F0E6-2E08-4A1C-AAD7-DA0F8D981094}" type="datetimeFigureOut">
              <a:rPr kumimoji="1" lang="ja-JP" altLang="en-US" smtClean="0"/>
              <a:t>2022/9/18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48DA00-8B47-AAF5-F445-2EECA296D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D24A60-ACF1-E448-58C0-7C10F771F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392BD-638E-4007-BAD8-A48A0F8C11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8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C66C28-D1C9-1BFC-3F6A-FA0D819B55BC}"/>
              </a:ext>
            </a:extLst>
          </p:cNvPr>
          <p:cNvSpPr/>
          <p:nvPr/>
        </p:nvSpPr>
        <p:spPr>
          <a:xfrm>
            <a:off x="1567543" y="2883159"/>
            <a:ext cx="1912775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PC1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Wireshark</a:t>
            </a:r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 err="1"/>
              <a:t>ipsendwin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66C5C66-CA61-E0C2-26AC-655370E258FE}"/>
              </a:ext>
            </a:extLst>
          </p:cNvPr>
          <p:cNvSpPr/>
          <p:nvPr/>
        </p:nvSpPr>
        <p:spPr>
          <a:xfrm>
            <a:off x="4211217" y="3163076"/>
            <a:ext cx="951722" cy="60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LAN‐USB</a:t>
            </a:r>
          </a:p>
          <a:p>
            <a:pPr algn="ctr"/>
            <a:r>
              <a:rPr kumimoji="1" lang="ja-JP" altLang="en-US" sz="1050" dirty="0"/>
              <a:t>アダプター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1BF363-2758-CA90-E33E-06FEFA827762}"/>
              </a:ext>
            </a:extLst>
          </p:cNvPr>
          <p:cNvSpPr/>
          <p:nvPr/>
        </p:nvSpPr>
        <p:spPr>
          <a:xfrm>
            <a:off x="8576384" y="2883158"/>
            <a:ext cx="1912775" cy="1166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PC2</a:t>
            </a:r>
            <a:endParaRPr lang="en-US" altLang="ja-JP" dirty="0"/>
          </a:p>
          <a:p>
            <a:pPr algn="ctr"/>
            <a:r>
              <a:rPr lang="ja-JP" altLang="en-US" dirty="0"/>
              <a:t>・</a:t>
            </a:r>
            <a:r>
              <a:rPr lang="en-US" altLang="ja-JP" dirty="0"/>
              <a:t>Wireshark</a:t>
            </a:r>
          </a:p>
          <a:p>
            <a:pPr algn="ctr"/>
            <a:r>
              <a:rPr kumimoji="1" lang="ja-JP" altLang="en-US" dirty="0"/>
              <a:t>・</a:t>
            </a:r>
            <a:r>
              <a:rPr kumimoji="1" lang="en-US" altLang="ja-JP" dirty="0" err="1"/>
              <a:t>ipsendwin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FDB6AAB-9755-F732-4C44-AE40C9C90A6F}"/>
              </a:ext>
            </a:extLst>
          </p:cNvPr>
          <p:cNvSpPr/>
          <p:nvPr/>
        </p:nvSpPr>
        <p:spPr>
          <a:xfrm>
            <a:off x="7029063" y="3163076"/>
            <a:ext cx="951722" cy="60649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LAN‐USB</a:t>
            </a:r>
          </a:p>
          <a:p>
            <a:pPr algn="ctr"/>
            <a:r>
              <a:rPr kumimoji="1" lang="ja-JP" altLang="en-US" sz="1050" dirty="0"/>
              <a:t>アダプター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92FA97C-6431-D0D4-FC1C-974F743C94FE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80318" y="3466321"/>
            <a:ext cx="730899" cy="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2A284C3-7597-ED4D-B3B2-1D666334241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7980785" y="3466321"/>
            <a:ext cx="595599" cy="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62F4D98-E5AE-85D8-ADC6-926C2C2DF07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162939" y="3466321"/>
            <a:ext cx="186612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0A285E9-3121-EC9F-78E3-067FDB19E50B}"/>
              </a:ext>
            </a:extLst>
          </p:cNvPr>
          <p:cNvSpPr txBox="1"/>
          <p:nvPr/>
        </p:nvSpPr>
        <p:spPr>
          <a:xfrm>
            <a:off x="5915608" y="3163076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LAN</a:t>
            </a:r>
          </a:p>
        </p:txBody>
      </p:sp>
    </p:spTree>
    <p:extLst>
      <p:ext uri="{BB962C8B-B14F-4D97-AF65-F5344CB8AC3E}">
        <p14:creationId xmlns:p14="http://schemas.microsoft.com/office/powerpoint/2010/main" val="79250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yokoi yasuhiro</dc:creator>
  <cp:lastModifiedBy>yokoi yasuhiro</cp:lastModifiedBy>
  <cp:revision>1</cp:revision>
  <dcterms:created xsi:type="dcterms:W3CDTF">2022-09-17T16:02:58Z</dcterms:created>
  <dcterms:modified xsi:type="dcterms:W3CDTF">2022-09-17T16:03:07Z</dcterms:modified>
</cp:coreProperties>
</file>