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2" r:id="rId3"/>
    <p:sldId id="257" r:id="rId4"/>
    <p:sldId id="267" r:id="rId5"/>
    <p:sldId id="269" r:id="rId6"/>
    <p:sldId id="258" r:id="rId7"/>
    <p:sldId id="27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6AD46-6EA8-4957-8AC2-AFC76D94AE2F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336938A5-0717-4107-9D26-30FF3FC20EBC}">
      <dgm:prSet/>
      <dgm:spPr/>
      <dgm:t>
        <a:bodyPr/>
        <a:lstStyle/>
        <a:p>
          <a:pPr rtl="0"/>
          <a:r>
            <a:rPr kumimoji="1" lang="ja-JP" dirty="0" smtClean="0"/>
            <a:t>テキストエリアに</a:t>
          </a:r>
          <a:endParaRPr kumimoji="1" lang="en-US" altLang="ja-JP" dirty="0" smtClean="0"/>
        </a:p>
        <a:p>
          <a:pPr rtl="0"/>
          <a:r>
            <a:rPr kumimoji="1" lang="ja-JP" dirty="0" smtClean="0"/>
            <a:t>キーボードから言葉を</a:t>
          </a:r>
          <a:r>
            <a:rPr kumimoji="1" lang="ja-JP" altLang="en-US" dirty="0" smtClean="0"/>
            <a:t>　</a:t>
          </a:r>
          <a:r>
            <a:rPr kumimoji="1" lang="ja-JP" dirty="0" smtClean="0"/>
            <a:t>入力</a:t>
          </a:r>
          <a:endParaRPr lang="ja-JP" dirty="0"/>
        </a:p>
      </dgm:t>
    </dgm:pt>
    <dgm:pt modelId="{43FA8D64-AE7E-443E-A439-9A61BD5C6E9D}" type="par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88E32698-F9CF-4892-B50C-39585B03A20B}" type="sib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35E94388-E8F0-4306-B775-2230663E12CB}">
      <dgm:prSet/>
      <dgm:spPr/>
      <dgm:t>
        <a:bodyPr/>
        <a:lstStyle/>
        <a:p>
          <a:pPr rtl="0"/>
          <a:r>
            <a:rPr kumimoji="1" lang="ja-JP" dirty="0" smtClean="0"/>
            <a:t>コンピュータから</a:t>
          </a:r>
          <a:endParaRPr kumimoji="1" lang="en-US" altLang="ja-JP" dirty="0" smtClean="0"/>
        </a:p>
        <a:p>
          <a:pPr rtl="0"/>
          <a:r>
            <a:rPr kumimoji="1" lang="ja-JP" dirty="0" smtClean="0"/>
            <a:t>返事が返って</a:t>
          </a:r>
          <a:r>
            <a:rPr kumimoji="1" lang="ja-JP" altLang="en-US" dirty="0" smtClean="0"/>
            <a:t>くる</a:t>
          </a:r>
          <a:endParaRPr lang="ja-JP" dirty="0"/>
        </a:p>
      </dgm:t>
    </dgm:pt>
    <dgm:pt modelId="{65CA3299-B65F-4829-B191-4AA1202B1936}" type="par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8A49A0FC-4C18-44EA-B14F-615AA78B4163}" type="sib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18119EA7-7503-43A1-AA53-4AFFDA579BFB}" type="pres">
      <dgm:prSet presAssocID="{6C06AD46-6EA8-4957-8AC2-AFC76D94AE2F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7E4F18B-947A-40E9-97C2-63A3246E1FA0}" type="pres">
      <dgm:prSet presAssocID="{336938A5-0717-4107-9D26-30FF3FC20EBC}" presName="node" presStyleLbl="node1" presStyleIdx="0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F8FA4A-FAB5-4F40-85F8-AE0CC5C6717F}" type="pres">
      <dgm:prSet presAssocID="{88E32698-F9CF-4892-B50C-39585B03A20B}" presName="sibTrans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F64C0DB8-3B9F-4668-A71B-A15B139C43B2}" type="pres">
      <dgm:prSet presAssocID="{88E32698-F9CF-4892-B50C-39585B03A20B}" presName="connectorText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DF867CDC-1870-42CF-AA7E-985809332632}" type="pres">
      <dgm:prSet presAssocID="{35E94388-E8F0-4306-B775-2230663E12CB}" presName="node" presStyleLbl="node1" presStyleIdx="1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1286A4-995F-47FD-9195-F316C57205B6}" type="presOf" srcId="{336938A5-0717-4107-9D26-30FF3FC20EBC}" destId="{47E4F18B-947A-40E9-97C2-63A3246E1FA0}" srcOrd="0" destOrd="0" presId="urn:microsoft.com/office/officeart/2005/8/layout/process2"/>
    <dgm:cxn modelId="{7F8C3481-7614-425E-8587-F2E911BD8D96}" type="presOf" srcId="{88E32698-F9CF-4892-B50C-39585B03A20B}" destId="{47F8FA4A-FAB5-4F40-85F8-AE0CC5C6717F}" srcOrd="0" destOrd="0" presId="urn:microsoft.com/office/officeart/2005/8/layout/process2"/>
    <dgm:cxn modelId="{370252DB-EA89-4890-8027-CCBDB6BE6FFD}" srcId="{6C06AD46-6EA8-4957-8AC2-AFC76D94AE2F}" destId="{336938A5-0717-4107-9D26-30FF3FC20EBC}" srcOrd="0" destOrd="0" parTransId="{43FA8D64-AE7E-443E-A439-9A61BD5C6E9D}" sibTransId="{88E32698-F9CF-4892-B50C-39585B03A20B}"/>
    <dgm:cxn modelId="{33BB190C-E0F7-416B-8295-5B032AC39F77}" type="presOf" srcId="{88E32698-F9CF-4892-B50C-39585B03A20B}" destId="{F64C0DB8-3B9F-4668-A71B-A15B139C43B2}" srcOrd="1" destOrd="0" presId="urn:microsoft.com/office/officeart/2005/8/layout/process2"/>
    <dgm:cxn modelId="{E66FCE9E-AD02-4077-ADDE-42D05DC65BE1}" srcId="{6C06AD46-6EA8-4957-8AC2-AFC76D94AE2F}" destId="{35E94388-E8F0-4306-B775-2230663E12CB}" srcOrd="1" destOrd="0" parTransId="{65CA3299-B65F-4829-B191-4AA1202B1936}" sibTransId="{8A49A0FC-4C18-44EA-B14F-615AA78B4163}"/>
    <dgm:cxn modelId="{7700636B-055B-4982-8D2F-38868C917995}" type="presOf" srcId="{6C06AD46-6EA8-4957-8AC2-AFC76D94AE2F}" destId="{18119EA7-7503-43A1-AA53-4AFFDA579BFB}" srcOrd="0" destOrd="0" presId="urn:microsoft.com/office/officeart/2005/8/layout/process2"/>
    <dgm:cxn modelId="{34D6B70C-CD14-4B0C-9131-E4C620276AC9}" type="presOf" srcId="{35E94388-E8F0-4306-B775-2230663E12CB}" destId="{DF867CDC-1870-42CF-AA7E-985809332632}" srcOrd="0" destOrd="0" presId="urn:microsoft.com/office/officeart/2005/8/layout/process2"/>
    <dgm:cxn modelId="{E568FDF8-25C5-4277-8505-0FF00E6591BF}" type="presParOf" srcId="{18119EA7-7503-43A1-AA53-4AFFDA579BFB}" destId="{47E4F18B-947A-40E9-97C2-63A3246E1FA0}" srcOrd="0" destOrd="0" presId="urn:microsoft.com/office/officeart/2005/8/layout/process2"/>
    <dgm:cxn modelId="{252D60F1-8FAE-4AAC-BD5B-C05E73150AC9}" type="presParOf" srcId="{18119EA7-7503-43A1-AA53-4AFFDA579BFB}" destId="{47F8FA4A-FAB5-4F40-85F8-AE0CC5C6717F}" srcOrd="1" destOrd="0" presId="urn:microsoft.com/office/officeart/2005/8/layout/process2"/>
    <dgm:cxn modelId="{0E7EF56F-8930-4726-A117-5A61C0B7AEB0}" type="presParOf" srcId="{47F8FA4A-FAB5-4F40-85F8-AE0CC5C6717F}" destId="{F64C0DB8-3B9F-4668-A71B-A15B139C43B2}" srcOrd="0" destOrd="0" presId="urn:microsoft.com/office/officeart/2005/8/layout/process2"/>
    <dgm:cxn modelId="{09FF559F-DA25-4C3E-9056-576CE2FDA1E5}" type="presParOf" srcId="{18119EA7-7503-43A1-AA53-4AFFDA579BFB}" destId="{DF867CDC-1870-42CF-AA7E-98580933263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F18B-947A-40E9-97C2-63A3246E1FA0}">
      <dsp:nvSpPr>
        <dsp:cNvPr id="0" name=""/>
        <dsp:cNvSpPr/>
      </dsp:nvSpPr>
      <dsp:spPr>
        <a:xfrm>
          <a:off x="835119" y="404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テキストエリアに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キーボードから言葉を</a:t>
          </a:r>
          <a:r>
            <a:rPr kumimoji="1" lang="ja-JP" altLang="en-US" sz="2100" kern="1200" dirty="0" smtClean="0"/>
            <a:t>　</a:t>
          </a:r>
          <a:r>
            <a:rPr kumimoji="1" lang="ja-JP" sz="2100" kern="1200" dirty="0" smtClean="0"/>
            <a:t>入力</a:t>
          </a:r>
          <a:endParaRPr lang="ja-JP" sz="2100" kern="1200" dirty="0"/>
        </a:p>
      </dsp:txBody>
      <dsp:txXfrm>
        <a:off x="873887" y="39172"/>
        <a:ext cx="2970274" cy="1246115"/>
      </dsp:txXfrm>
    </dsp:sp>
    <dsp:sp modelId="{47F8FA4A-FAB5-4F40-85F8-AE0CC5C6717F}">
      <dsp:nvSpPr>
        <dsp:cNvPr id="0" name=""/>
        <dsp:cNvSpPr/>
      </dsp:nvSpPr>
      <dsp:spPr>
        <a:xfrm rot="5400000">
          <a:off x="2110840" y="1357146"/>
          <a:ext cx="496369" cy="595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kern="1200"/>
        </a:p>
      </dsp:txBody>
      <dsp:txXfrm rot="-5400000">
        <a:off x="2180333" y="1406783"/>
        <a:ext cx="357385" cy="347458"/>
      </dsp:txXfrm>
    </dsp:sp>
    <dsp:sp modelId="{DF867CDC-1870-42CF-AA7E-985809332632}">
      <dsp:nvSpPr>
        <dsp:cNvPr id="0" name=""/>
        <dsp:cNvSpPr/>
      </dsp:nvSpPr>
      <dsp:spPr>
        <a:xfrm>
          <a:off x="835119" y="1985881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コンピュータから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返事が返って</a:t>
          </a:r>
          <a:r>
            <a:rPr kumimoji="1" lang="ja-JP" altLang="en-US" sz="2100" kern="1200" dirty="0" smtClean="0"/>
            <a:t>くる</a:t>
          </a:r>
          <a:endParaRPr lang="ja-JP" sz="2100" kern="1200" dirty="0"/>
        </a:p>
      </dsp:txBody>
      <dsp:txXfrm>
        <a:off x="873887" y="2024649"/>
        <a:ext cx="2970274" cy="1246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1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7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4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0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夕飯男子（仮）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C</a:t>
            </a:r>
            <a:r>
              <a:rPr kumimoji="1" lang="ja-JP" altLang="en-US" sz="2400" dirty="0" smtClean="0"/>
              <a:t>班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6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Ｓコース</a:t>
            </a:r>
            <a:endParaRPr lang="en-US" altLang="ja-JP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土屋：プログラマー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野坂：</a:t>
            </a:r>
            <a:endParaRPr lang="en-US" altLang="ja-JP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1" indent="0">
              <a:buClr>
                <a:srgbClr val="83992A"/>
              </a:buClr>
              <a:buNone/>
            </a:pP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プログラマー</a:t>
            </a: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ディレクター</a:t>
            </a:r>
            <a:endParaRPr lang="en-US" altLang="ja-JP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橋本：プログラマー</a:t>
            </a:r>
            <a:endParaRPr lang="en-US" altLang="ja-JP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Ｉコース</a:t>
            </a: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加野：デザイナー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中田：デザイナー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コンピュータと</a:t>
            </a:r>
            <a:r>
              <a:rPr lang="ja-JP" altLang="en-US" sz="3200" dirty="0"/>
              <a:t>簡単</a:t>
            </a:r>
            <a:r>
              <a:rPr lang="ja-JP" altLang="en-US" sz="3200" dirty="0" smtClean="0"/>
              <a:t>な会話ができ、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晩</a:t>
            </a:r>
            <a:r>
              <a:rPr lang="ja-JP" altLang="en-US" sz="3200" dirty="0"/>
              <a:t>御飯のメニュー</a:t>
            </a:r>
            <a:r>
              <a:rPr lang="ja-JP" altLang="en-US" sz="3200" dirty="0" smtClean="0"/>
              <a:t>を提案してもらう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997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開発環境</a:t>
            </a:r>
            <a:r>
              <a:rPr lang="ja-JP" altLang="en-US" dirty="0"/>
              <a:t>・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プログラム、レイアウト等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JavaScript</a:t>
            </a:r>
          </a:p>
          <a:p>
            <a:pPr lvl="1"/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５</a:t>
            </a:r>
            <a:r>
              <a:rPr kumimoji="1" lang="en-US" altLang="ja-JP" sz="2400" dirty="0" smtClean="0"/>
              <a:t>/CSS3</a:t>
            </a:r>
            <a:endParaRPr kumimoji="1" lang="ja-JP" altLang="en-US" sz="2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画像編集等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Illustrator</a:t>
            </a:r>
          </a:p>
          <a:p>
            <a:pPr lvl="1"/>
            <a:r>
              <a:rPr kumimoji="1" lang="en-US" altLang="ja-JP" sz="2400" dirty="0" smtClean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03229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696834"/>
            <a:ext cx="6102318" cy="417410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54" y="3570836"/>
            <a:ext cx="4437263" cy="268400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73" y="3570836"/>
            <a:ext cx="4437263" cy="26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操作の仕方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814136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コンテンツ プレースホルダー 2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47" y="2560638"/>
            <a:ext cx="4080406" cy="3309937"/>
          </a:xfrm>
        </p:spPr>
      </p:pic>
      <p:sp>
        <p:nvSpPr>
          <p:cNvPr id="7" name="円形吹き出し 6"/>
          <p:cNvSpPr/>
          <p:nvPr/>
        </p:nvSpPr>
        <p:spPr>
          <a:xfrm>
            <a:off x="4419599" y="3435927"/>
            <a:ext cx="2272145" cy="886691"/>
          </a:xfrm>
          <a:prstGeom prst="wedgeEllipseCallout">
            <a:avLst>
              <a:gd name="adj1" fmla="val -79370"/>
              <a:gd name="adj2" fmla="val 34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「話す」ボタンを</a:t>
            </a:r>
            <a:r>
              <a:rPr lang="ja-JP" altLang="en-US" dirty="0" smtClean="0"/>
              <a:t>クリック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8371268" y="5679583"/>
            <a:ext cx="489397" cy="309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979108" y="5870575"/>
            <a:ext cx="19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テキストエリア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0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実際に動かしてみる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6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59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715</TotalTime>
  <Words>87</Words>
  <Application>Microsoft Office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ＭＳ Ｐ明朝</vt:lpstr>
      <vt:lpstr>Arial</vt:lpstr>
      <vt:lpstr>Garamond</vt:lpstr>
      <vt:lpstr>オーガニック</vt:lpstr>
      <vt:lpstr>夕飯男子（仮）</vt:lpstr>
      <vt:lpstr>メンバー紹介</vt:lpstr>
      <vt:lpstr>作品の概要</vt:lpstr>
      <vt:lpstr>開発環境・言語</vt:lpstr>
      <vt:lpstr>PowerPoint プレゼンテーション</vt:lpstr>
      <vt:lpstr>操作の仕方</vt:lpstr>
      <vt:lpstr>実際に動かしてみる</vt:lpstr>
      <vt:lpstr>ご清聴ありがとうございました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</dc:title>
  <dc:creator>1403014</dc:creator>
  <cp:lastModifiedBy>1403014</cp:lastModifiedBy>
  <cp:revision>24</cp:revision>
  <dcterms:created xsi:type="dcterms:W3CDTF">2015-07-21T01:12:31Z</dcterms:created>
  <dcterms:modified xsi:type="dcterms:W3CDTF">2015-07-27T00:01:14Z</dcterms:modified>
</cp:coreProperties>
</file>