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0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9" r:id="rId14"/>
    <p:sldId id="1297" r:id="rId15"/>
    <p:sldId id="1298" r:id="rId16"/>
    <p:sldId id="1300" r:id="rId17"/>
    <p:sldId id="1295" r:id="rId18"/>
    <p:sldId id="125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D14EE-D237-481B-B050-BEA856CAF1D8}" v="108" dt="2025-01-03T12:08:56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Kistapuram" userId="826cbb6829033d73" providerId="LiveId" clId="{E22D14EE-D237-481B-B050-BEA856CAF1D8}"/>
    <pc:docChg chg="undo redo custSel addSld modSld">
      <pc:chgData name="Vaishnavi Kistapuram" userId="826cbb6829033d73" providerId="LiveId" clId="{E22D14EE-D237-481B-B050-BEA856CAF1D8}" dt="2025-01-03T12:08:56.714" v="660" actId="1076"/>
      <pc:docMkLst>
        <pc:docMk/>
      </pc:docMkLst>
      <pc:sldChg chg="modSp mod">
        <pc:chgData name="Vaishnavi Kistapuram" userId="826cbb6829033d73" providerId="LiveId" clId="{E22D14EE-D237-481B-B050-BEA856CAF1D8}" dt="2025-01-03T10:49:13.392" v="105" actId="255"/>
        <pc:sldMkLst>
          <pc:docMk/>
          <pc:sldMk cId="0" sldId="292"/>
        </pc:sldMkLst>
        <pc:spChg chg="mod">
          <ac:chgData name="Vaishnavi Kistapuram" userId="826cbb6829033d73" providerId="LiveId" clId="{E22D14EE-D237-481B-B050-BEA856CAF1D8}" dt="2025-01-03T10:47:36.471" v="91" actId="14100"/>
          <ac:spMkLst>
            <pc:docMk/>
            <pc:sldMk cId="0" sldId="292"/>
            <ac:spMk id="20" creationId="{7670BE75-ABC6-B8F8-14C2-4329F082BA10}"/>
          </ac:spMkLst>
        </pc:spChg>
        <pc:spChg chg="mod">
          <ac:chgData name="Vaishnavi Kistapuram" userId="826cbb6829033d73" providerId="LiveId" clId="{E22D14EE-D237-481B-B050-BEA856CAF1D8}" dt="2025-01-03T10:46:40.217" v="83" actId="1076"/>
          <ac:spMkLst>
            <pc:docMk/>
            <pc:sldMk cId="0" sldId="292"/>
            <ac:spMk id="24" creationId="{516863D8-C016-5DAB-A496-2E7822EE5CC8}"/>
          </ac:spMkLst>
        </pc:spChg>
        <pc:spChg chg="mod">
          <ac:chgData name="Vaishnavi Kistapuram" userId="826cbb6829033d73" providerId="LiveId" clId="{E22D14EE-D237-481B-B050-BEA856CAF1D8}" dt="2025-01-03T10:45:45.877" v="27" actId="1076"/>
          <ac:spMkLst>
            <pc:docMk/>
            <pc:sldMk cId="0" sldId="292"/>
            <ac:spMk id="25" creationId="{B0D7A7F1-88E8-0735-5FF0-08C11362F157}"/>
          </ac:spMkLst>
        </pc:spChg>
        <pc:spChg chg="mod">
          <ac:chgData name="Vaishnavi Kistapuram" userId="826cbb6829033d73" providerId="LiveId" clId="{E22D14EE-D237-481B-B050-BEA856CAF1D8}" dt="2025-01-03T10:49:13.392" v="105" actId="255"/>
          <ac:spMkLst>
            <pc:docMk/>
            <pc:sldMk cId="0" sldId="292"/>
            <ac:spMk id="27" creationId="{D52A72D2-9BA5-CD7D-B4C1-CFD904CD627D}"/>
          </ac:spMkLst>
        </pc:spChg>
        <pc:spChg chg="mod">
          <ac:chgData name="Vaishnavi Kistapuram" userId="826cbb6829033d73" providerId="LiveId" clId="{E22D14EE-D237-481B-B050-BEA856CAF1D8}" dt="2025-01-03T10:46:51.653" v="89" actId="20577"/>
          <ac:spMkLst>
            <pc:docMk/>
            <pc:sldMk cId="0" sldId="292"/>
            <ac:spMk id="28" creationId="{84E78094-5E7B-659F-FF09-871190F3DD5A}"/>
          </ac:spMkLst>
        </pc:spChg>
        <pc:picChg chg="mod">
          <ac:chgData name="Vaishnavi Kistapuram" userId="826cbb6829033d73" providerId="LiveId" clId="{E22D14EE-D237-481B-B050-BEA856CAF1D8}" dt="2025-01-03T10:47:46.451" v="92" actId="1076"/>
          <ac:picMkLst>
            <pc:docMk/>
            <pc:sldMk cId="0" sldId="292"/>
            <ac:picMk id="18" creationId="{5CFB3317-FBB6-E882-D2A0-9D6E7CF982DD}"/>
          </ac:picMkLst>
        </pc:picChg>
      </pc:sldChg>
      <pc:sldChg chg="modSp mod">
        <pc:chgData name="Vaishnavi Kistapuram" userId="826cbb6829033d73" providerId="LiveId" clId="{E22D14EE-D237-481B-B050-BEA856CAF1D8}" dt="2025-01-03T10:52:17.139" v="118" actId="2711"/>
        <pc:sldMkLst>
          <pc:docMk/>
          <pc:sldMk cId="3232110279" sldId="1282"/>
        </pc:sldMkLst>
        <pc:spChg chg="mod">
          <ac:chgData name="Vaishnavi Kistapuram" userId="826cbb6829033d73" providerId="LiveId" clId="{E22D14EE-D237-481B-B050-BEA856CAF1D8}" dt="2025-01-03T10:52:17.139" v="118" actId="2711"/>
          <ac:spMkLst>
            <pc:docMk/>
            <pc:sldMk cId="3232110279" sldId="1282"/>
            <ac:spMk id="8" creationId="{D4240D32-9BCC-D793-EF34-3F436C714765}"/>
          </ac:spMkLst>
        </pc:spChg>
      </pc:sldChg>
      <pc:sldChg chg="addSp delSp modSp mod">
        <pc:chgData name="Vaishnavi Kistapuram" userId="826cbb6829033d73" providerId="LiveId" clId="{E22D14EE-D237-481B-B050-BEA856CAF1D8}" dt="2025-01-03T11:02:47.341" v="352" actId="1076"/>
        <pc:sldMkLst>
          <pc:docMk/>
          <pc:sldMk cId="1085522736" sldId="1290"/>
        </pc:sldMkLst>
        <pc:spChg chg="add del mod">
          <ac:chgData name="Vaishnavi Kistapuram" userId="826cbb6829033d73" providerId="LiveId" clId="{E22D14EE-D237-481B-B050-BEA856CAF1D8}" dt="2025-01-03T10:57:18.074" v="306" actId="21"/>
          <ac:spMkLst>
            <pc:docMk/>
            <pc:sldMk cId="1085522736" sldId="1290"/>
            <ac:spMk id="2" creationId="{A2806031-EB50-E22E-6934-E96CC549B188}"/>
          </ac:spMkLst>
        </pc:spChg>
        <pc:spChg chg="mod">
          <ac:chgData name="Vaishnavi Kistapuram" userId="826cbb6829033d73" providerId="LiveId" clId="{E22D14EE-D237-481B-B050-BEA856CAF1D8}" dt="2025-01-03T10:59:45.165" v="328" actId="207"/>
          <ac:spMkLst>
            <pc:docMk/>
            <pc:sldMk cId="1085522736" sldId="1290"/>
            <ac:spMk id="4" creationId="{5992A4C9-DAB8-80D3-B09E-07655DAEBB65}"/>
          </ac:spMkLst>
        </pc:spChg>
        <pc:spChg chg="add del mod">
          <ac:chgData name="Vaishnavi Kistapuram" userId="826cbb6829033d73" providerId="LiveId" clId="{E22D14EE-D237-481B-B050-BEA856CAF1D8}" dt="2025-01-03T10:57:44.420" v="309" actId="21"/>
          <ac:spMkLst>
            <pc:docMk/>
            <pc:sldMk cId="1085522736" sldId="1290"/>
            <ac:spMk id="6" creationId="{A2806031-EB50-E22E-6934-E96CC549B188}"/>
          </ac:spMkLst>
        </pc:spChg>
        <pc:spChg chg="add del">
          <ac:chgData name="Vaishnavi Kistapuram" userId="826cbb6829033d73" providerId="LiveId" clId="{E22D14EE-D237-481B-B050-BEA856CAF1D8}" dt="2025-01-03T10:58:22.027" v="315" actId="21"/>
          <ac:spMkLst>
            <pc:docMk/>
            <pc:sldMk cId="1085522736" sldId="1290"/>
            <ac:spMk id="7" creationId="{1864C933-4573-E0BB-4AEB-2E0A5ED30126}"/>
          </ac:spMkLst>
        </pc:spChg>
        <pc:spChg chg="add mod">
          <ac:chgData name="Vaishnavi Kistapuram" userId="826cbb6829033d73" providerId="LiveId" clId="{E22D14EE-D237-481B-B050-BEA856CAF1D8}" dt="2025-01-03T10:59:31.073" v="327" actId="14100"/>
          <ac:spMkLst>
            <pc:docMk/>
            <pc:sldMk cId="1085522736" sldId="1290"/>
            <ac:spMk id="8" creationId="{1864C933-4573-E0BB-4AEB-2E0A5ED30126}"/>
          </ac:spMkLst>
        </pc:spChg>
        <pc:spChg chg="add mod">
          <ac:chgData name="Vaishnavi Kistapuram" userId="826cbb6829033d73" providerId="LiveId" clId="{E22D14EE-D237-481B-B050-BEA856CAF1D8}" dt="2025-01-03T11:01:32.644" v="342" actId="1076"/>
          <ac:spMkLst>
            <pc:docMk/>
            <pc:sldMk cId="1085522736" sldId="1290"/>
            <ac:spMk id="9" creationId="{861A646F-5D16-706D-3D73-4A508F83AC88}"/>
          </ac:spMkLst>
        </pc:spChg>
        <pc:spChg chg="add mod">
          <ac:chgData name="Vaishnavi Kistapuram" userId="826cbb6829033d73" providerId="LiveId" clId="{E22D14EE-D237-481B-B050-BEA856CAF1D8}" dt="2025-01-03T11:02:47.341" v="352" actId="1076"/>
          <ac:spMkLst>
            <pc:docMk/>
            <pc:sldMk cId="1085522736" sldId="1290"/>
            <ac:spMk id="11" creationId="{1604A100-3665-5A05-944C-80F29A03E553}"/>
          </ac:spMkLst>
        </pc:spChg>
        <pc:spChg chg="add del mod">
          <ac:chgData name="Vaishnavi Kistapuram" userId="826cbb6829033d73" providerId="LiveId" clId="{E22D14EE-D237-481B-B050-BEA856CAF1D8}" dt="2025-01-03T10:58:31.283" v="318" actId="20577"/>
          <ac:spMkLst>
            <pc:docMk/>
            <pc:sldMk cId="1085522736" sldId="1290"/>
            <ac:spMk id="17" creationId="{F0874972-970E-AB20-28FF-DE51D45409C5}"/>
          </ac:spMkLst>
        </pc:spChg>
        <pc:spChg chg="mod">
          <ac:chgData name="Vaishnavi Kistapuram" userId="826cbb6829033d73" providerId="LiveId" clId="{E22D14EE-D237-481B-B050-BEA856CAF1D8}" dt="2025-01-03T10:57:52.146" v="311" actId="478"/>
          <ac:spMkLst>
            <pc:docMk/>
            <pc:sldMk cId="1085522736" sldId="1290"/>
            <ac:spMk id="18" creationId="{A7560D0E-33BB-8564-4F1A-5B42E2343E74}"/>
          </ac:spMkLst>
        </pc:spChg>
        <pc:spChg chg="mod">
          <ac:chgData name="Vaishnavi Kistapuram" userId="826cbb6829033d73" providerId="LiveId" clId="{E22D14EE-D237-481B-B050-BEA856CAF1D8}" dt="2025-01-03T11:00:22.505" v="332" actId="20577"/>
          <ac:spMkLst>
            <pc:docMk/>
            <pc:sldMk cId="1085522736" sldId="1290"/>
            <ac:spMk id="20" creationId="{789435FA-EFC7-1B3A-6F80-B45135BCF4A8}"/>
          </ac:spMkLst>
        </pc:spChg>
        <pc:spChg chg="mod">
          <ac:chgData name="Vaishnavi Kistapuram" userId="826cbb6829033d73" providerId="LiveId" clId="{E22D14EE-D237-481B-B050-BEA856CAF1D8}" dt="2025-01-03T11:02:06.122" v="343" actId="14100"/>
          <ac:spMkLst>
            <pc:docMk/>
            <pc:sldMk cId="1085522736" sldId="1290"/>
            <ac:spMk id="23" creationId="{90E1A962-5B8D-A408-D117-8F43055D9FCC}"/>
          </ac:spMkLst>
        </pc:spChg>
        <pc:grpChg chg="add del">
          <ac:chgData name="Vaishnavi Kistapuram" userId="826cbb6829033d73" providerId="LiveId" clId="{E22D14EE-D237-481B-B050-BEA856CAF1D8}" dt="2025-01-03T10:57:52.146" v="311" actId="478"/>
          <ac:grpSpMkLst>
            <pc:docMk/>
            <pc:sldMk cId="1085522736" sldId="1290"/>
            <ac:grpSpMk id="27" creationId="{437AEA5F-38C7-2EAC-B55A-A52C642C7997}"/>
          </ac:grpSpMkLst>
        </pc:grpChg>
        <pc:grpChg chg="mod">
          <ac:chgData name="Vaishnavi Kistapuram" userId="826cbb6829033d73" providerId="LiveId" clId="{E22D14EE-D237-481B-B050-BEA856CAF1D8}" dt="2025-01-03T11:01:21.847" v="340" actId="1076"/>
          <ac:grpSpMkLst>
            <pc:docMk/>
            <pc:sldMk cId="1085522736" sldId="1290"/>
            <ac:grpSpMk id="29" creationId="{A726C2F8-3E16-2C0C-B71C-BDFE7C703F1C}"/>
          </ac:grpSpMkLst>
        </pc:grpChg>
      </pc:sldChg>
      <pc:sldChg chg="modSp mod">
        <pc:chgData name="Vaishnavi Kistapuram" userId="826cbb6829033d73" providerId="LiveId" clId="{E22D14EE-D237-481B-B050-BEA856CAF1D8}" dt="2025-01-03T11:07:24.689" v="383" actId="12"/>
        <pc:sldMkLst>
          <pc:docMk/>
          <pc:sldMk cId="2746043547" sldId="1291"/>
        </pc:sldMkLst>
        <pc:spChg chg="mod">
          <ac:chgData name="Vaishnavi Kistapuram" userId="826cbb6829033d73" providerId="LiveId" clId="{E22D14EE-D237-481B-B050-BEA856CAF1D8}" dt="2025-01-03T11:07:24.689" v="383" actId="12"/>
          <ac:spMkLst>
            <pc:docMk/>
            <pc:sldMk cId="2746043547" sldId="1291"/>
            <ac:spMk id="9" creationId="{091B843F-6928-3290-2287-5FA1F531B685}"/>
          </ac:spMkLst>
        </pc:spChg>
      </pc:sldChg>
      <pc:sldChg chg="addSp delSp modSp mod">
        <pc:chgData name="Vaishnavi Kistapuram" userId="826cbb6829033d73" providerId="LiveId" clId="{E22D14EE-D237-481B-B050-BEA856CAF1D8}" dt="2025-01-03T11:13:11.034" v="416" actId="123"/>
        <pc:sldMkLst>
          <pc:docMk/>
          <pc:sldMk cId="2975191714" sldId="1292"/>
        </pc:sldMkLst>
        <pc:spChg chg="mod">
          <ac:chgData name="Vaishnavi Kistapuram" userId="826cbb6829033d73" providerId="LiveId" clId="{E22D14EE-D237-481B-B050-BEA856CAF1D8}" dt="2025-01-03T11:10:50.241" v="391" actId="14100"/>
          <ac:spMkLst>
            <pc:docMk/>
            <pc:sldMk cId="2975191714" sldId="1292"/>
            <ac:spMk id="2" creationId="{F4D5078D-F8F7-912B-4E9C-BED71500ACC2}"/>
          </ac:spMkLst>
        </pc:spChg>
        <pc:spChg chg="del mod">
          <ac:chgData name="Vaishnavi Kistapuram" userId="826cbb6829033d73" providerId="LiveId" clId="{E22D14EE-D237-481B-B050-BEA856CAF1D8}" dt="2025-01-03T11:10:30.756" v="390"/>
          <ac:spMkLst>
            <pc:docMk/>
            <pc:sldMk cId="2975191714" sldId="1292"/>
            <ac:spMk id="3" creationId="{0C511917-B5EE-88C1-A75B-AC3ADE14BEB8}"/>
          </ac:spMkLst>
        </pc:spChg>
        <pc:spChg chg="add del mod">
          <ac:chgData name="Vaishnavi Kistapuram" userId="826cbb6829033d73" providerId="LiveId" clId="{E22D14EE-D237-481B-B050-BEA856CAF1D8}" dt="2025-01-03T11:11:16.574" v="393" actId="21"/>
          <ac:spMkLst>
            <pc:docMk/>
            <pc:sldMk cId="2975191714" sldId="1292"/>
            <ac:spMk id="4" creationId="{354DECC3-5CF3-C7F3-4D3F-D5D41B3FE824}"/>
          </ac:spMkLst>
        </pc:spChg>
        <pc:spChg chg="add del mod">
          <ac:chgData name="Vaishnavi Kistapuram" userId="826cbb6829033d73" providerId="LiveId" clId="{E22D14EE-D237-481B-B050-BEA856CAF1D8}" dt="2025-01-03T11:12:16.558" v="407"/>
          <ac:spMkLst>
            <pc:docMk/>
            <pc:sldMk cId="2975191714" sldId="1292"/>
            <ac:spMk id="6" creationId="{2AEF97B1-B1B7-650B-D0AA-B5A17F165176}"/>
          </ac:spMkLst>
        </pc:spChg>
        <pc:spChg chg="add del mod">
          <ac:chgData name="Vaishnavi Kistapuram" userId="826cbb6829033d73" providerId="LiveId" clId="{E22D14EE-D237-481B-B050-BEA856CAF1D8}" dt="2025-01-03T11:11:48.085" v="401" actId="21"/>
          <ac:spMkLst>
            <pc:docMk/>
            <pc:sldMk cId="2975191714" sldId="1292"/>
            <ac:spMk id="7" creationId="{354DECC3-5CF3-C7F3-4D3F-D5D41B3FE824}"/>
          </ac:spMkLst>
        </pc:spChg>
        <pc:spChg chg="add del mod">
          <ac:chgData name="Vaishnavi Kistapuram" userId="826cbb6829033d73" providerId="LiveId" clId="{E22D14EE-D237-481B-B050-BEA856CAF1D8}" dt="2025-01-03T11:12:16.558" v="409"/>
          <ac:spMkLst>
            <pc:docMk/>
            <pc:sldMk cId="2975191714" sldId="1292"/>
            <ac:spMk id="8" creationId="{412A27BB-B82F-A611-FD46-170E46279E6C}"/>
          </ac:spMkLst>
        </pc:spChg>
        <pc:spChg chg="add mod">
          <ac:chgData name="Vaishnavi Kistapuram" userId="826cbb6829033d73" providerId="LiveId" clId="{E22D14EE-D237-481B-B050-BEA856CAF1D8}" dt="2025-01-03T11:13:11.034" v="416" actId="123"/>
          <ac:spMkLst>
            <pc:docMk/>
            <pc:sldMk cId="2975191714" sldId="1292"/>
            <ac:spMk id="10" creationId="{09D3337A-4AE3-B5D1-36ED-BC8B9A3F6DAD}"/>
          </ac:spMkLst>
        </pc:spChg>
      </pc:sldChg>
      <pc:sldChg chg="addSp delSp modSp mod">
        <pc:chgData name="Vaishnavi Kistapuram" userId="826cbb6829033d73" providerId="LiveId" clId="{E22D14EE-D237-481B-B050-BEA856CAF1D8}" dt="2025-01-03T11:23:46.285" v="499" actId="1076"/>
        <pc:sldMkLst>
          <pc:docMk/>
          <pc:sldMk cId="2621200212" sldId="1293"/>
        </pc:sldMkLst>
        <pc:spChg chg="mod">
          <ac:chgData name="Vaishnavi Kistapuram" userId="826cbb6829033d73" providerId="LiveId" clId="{E22D14EE-D237-481B-B050-BEA856CAF1D8}" dt="2025-01-03T11:23:46.285" v="499" actId="1076"/>
          <ac:spMkLst>
            <pc:docMk/>
            <pc:sldMk cId="2621200212" sldId="1293"/>
            <ac:spMk id="2" creationId="{6F61A928-5A2D-C5DF-2F01-079C34A75432}"/>
          </ac:spMkLst>
        </pc:spChg>
        <pc:spChg chg="del mod">
          <ac:chgData name="Vaishnavi Kistapuram" userId="826cbb6829033d73" providerId="LiveId" clId="{E22D14EE-D237-481B-B050-BEA856CAF1D8}" dt="2025-01-03T11:15:02.124" v="427"/>
          <ac:spMkLst>
            <pc:docMk/>
            <pc:sldMk cId="2621200212" sldId="1293"/>
            <ac:spMk id="3" creationId="{796BFA82-8AB0-23BA-909F-C886C3F7A669}"/>
          </ac:spMkLst>
        </pc:spChg>
        <pc:spChg chg="add del mod">
          <ac:chgData name="Vaishnavi Kistapuram" userId="826cbb6829033d73" providerId="LiveId" clId="{E22D14EE-D237-481B-B050-BEA856CAF1D8}" dt="2025-01-03T11:14:42.929" v="421" actId="21"/>
          <ac:spMkLst>
            <pc:docMk/>
            <pc:sldMk cId="2621200212" sldId="1293"/>
            <ac:spMk id="4" creationId="{C7E8E2D0-CA41-6D71-46F7-2A909A4A71FC}"/>
          </ac:spMkLst>
        </pc:spChg>
        <pc:spChg chg="add del mod">
          <ac:chgData name="Vaishnavi Kistapuram" userId="826cbb6829033d73" providerId="LiveId" clId="{E22D14EE-D237-481B-B050-BEA856CAF1D8}" dt="2025-01-03T11:15:02.109" v="425" actId="21"/>
          <ac:spMkLst>
            <pc:docMk/>
            <pc:sldMk cId="2621200212" sldId="1293"/>
            <ac:spMk id="5" creationId="{72BBCCBA-BB42-51E3-317C-1E6F218B6B05}"/>
          </ac:spMkLst>
        </pc:spChg>
        <pc:spChg chg="add mod">
          <ac:chgData name="Vaishnavi Kistapuram" userId="826cbb6829033d73" providerId="LiveId" clId="{E22D14EE-D237-481B-B050-BEA856CAF1D8}" dt="2025-01-03T11:14:56.850" v="424"/>
          <ac:spMkLst>
            <pc:docMk/>
            <pc:sldMk cId="2621200212" sldId="1293"/>
            <ac:spMk id="6" creationId="{04EE5C0C-5FDF-BC55-F671-C1096D2EE996}"/>
          </ac:spMkLst>
        </pc:spChg>
        <pc:spChg chg="add del mod">
          <ac:chgData name="Vaishnavi Kistapuram" userId="826cbb6829033d73" providerId="LiveId" clId="{E22D14EE-D237-481B-B050-BEA856CAF1D8}" dt="2025-01-03T11:15:08.890" v="429" actId="21"/>
          <ac:spMkLst>
            <pc:docMk/>
            <pc:sldMk cId="2621200212" sldId="1293"/>
            <ac:spMk id="7" creationId="{74B33DA6-C824-B52A-252F-02ED1D380276}"/>
          </ac:spMkLst>
        </pc:spChg>
        <pc:spChg chg="add del mod">
          <ac:chgData name="Vaishnavi Kistapuram" userId="826cbb6829033d73" providerId="LiveId" clId="{E22D14EE-D237-481B-B050-BEA856CAF1D8}" dt="2025-01-03T11:17:48.729" v="441" actId="478"/>
          <ac:spMkLst>
            <pc:docMk/>
            <pc:sldMk cId="2621200212" sldId="1293"/>
            <ac:spMk id="8" creationId="{F0A5B8C1-07BC-D5DD-9943-885B02BF2F4B}"/>
          </ac:spMkLst>
        </pc:spChg>
        <pc:spChg chg="add del mod">
          <ac:chgData name="Vaishnavi Kistapuram" userId="826cbb6829033d73" providerId="LiveId" clId="{E22D14EE-D237-481B-B050-BEA856CAF1D8}" dt="2025-01-03T11:17:45.853" v="440"/>
          <ac:spMkLst>
            <pc:docMk/>
            <pc:sldMk cId="2621200212" sldId="1293"/>
            <ac:spMk id="9" creationId="{810CDC07-69B7-0CFD-6E6C-4DDB8B91A9A7}"/>
          </ac:spMkLst>
        </pc:spChg>
        <pc:spChg chg="add del mod">
          <ac:chgData name="Vaishnavi Kistapuram" userId="826cbb6829033d73" providerId="LiveId" clId="{E22D14EE-D237-481B-B050-BEA856CAF1D8}" dt="2025-01-03T11:17:45.853" v="438" actId="21"/>
          <ac:spMkLst>
            <pc:docMk/>
            <pc:sldMk cId="2621200212" sldId="1293"/>
            <ac:spMk id="10" creationId="{84935163-47D4-294A-4360-2985C3B6BDDF}"/>
          </ac:spMkLst>
        </pc:spChg>
        <pc:spChg chg="add del mod">
          <ac:chgData name="Vaishnavi Kistapuram" userId="826cbb6829033d73" providerId="LiveId" clId="{E22D14EE-D237-481B-B050-BEA856CAF1D8}" dt="2025-01-03T11:18:05.903" v="447"/>
          <ac:spMkLst>
            <pc:docMk/>
            <pc:sldMk cId="2621200212" sldId="1293"/>
            <ac:spMk id="11" creationId="{ACC946C0-857D-5590-ABF6-97FF7755A5CA}"/>
          </ac:spMkLst>
        </pc:spChg>
        <pc:spChg chg="add del mod">
          <ac:chgData name="Vaishnavi Kistapuram" userId="826cbb6829033d73" providerId="LiveId" clId="{E22D14EE-D237-481B-B050-BEA856CAF1D8}" dt="2025-01-03T11:18:05.889" v="445" actId="21"/>
          <ac:spMkLst>
            <pc:docMk/>
            <pc:sldMk cId="2621200212" sldId="1293"/>
            <ac:spMk id="12" creationId="{84935163-47D4-294A-4360-2985C3B6BDDF}"/>
          </ac:spMkLst>
        </pc:spChg>
        <pc:spChg chg="add del mod">
          <ac:chgData name="Vaishnavi Kistapuram" userId="826cbb6829033d73" providerId="LiveId" clId="{E22D14EE-D237-481B-B050-BEA856CAF1D8}" dt="2025-01-03T11:20:11.411" v="472" actId="21"/>
          <ac:spMkLst>
            <pc:docMk/>
            <pc:sldMk cId="2621200212" sldId="1293"/>
            <ac:spMk id="13" creationId="{D65C49FA-5E8D-EEFD-4834-10CDECAFD16F}"/>
          </ac:spMkLst>
        </pc:spChg>
        <pc:spChg chg="add">
          <ac:chgData name="Vaishnavi Kistapuram" userId="826cbb6829033d73" providerId="LiveId" clId="{E22D14EE-D237-481B-B050-BEA856CAF1D8}" dt="2025-01-03T11:19:13.289" v="465"/>
          <ac:spMkLst>
            <pc:docMk/>
            <pc:sldMk cId="2621200212" sldId="1293"/>
            <ac:spMk id="14" creationId="{CAE633D6-33DB-3EC3-739B-35E16BA8B40F}"/>
          </ac:spMkLst>
        </pc:spChg>
        <pc:spChg chg="add del mod">
          <ac:chgData name="Vaishnavi Kistapuram" userId="826cbb6829033d73" providerId="LiveId" clId="{E22D14EE-D237-481B-B050-BEA856CAF1D8}" dt="2025-01-03T11:19:41.788" v="468" actId="21"/>
          <ac:spMkLst>
            <pc:docMk/>
            <pc:sldMk cId="2621200212" sldId="1293"/>
            <ac:spMk id="15" creationId="{8F310809-DBAB-B97C-710B-E4827CB85992}"/>
          </ac:spMkLst>
        </pc:spChg>
        <pc:spChg chg="add del mod">
          <ac:chgData name="Vaishnavi Kistapuram" userId="826cbb6829033d73" providerId="LiveId" clId="{E22D14EE-D237-481B-B050-BEA856CAF1D8}" dt="2025-01-03T11:20:11.411" v="472" actId="21"/>
          <ac:spMkLst>
            <pc:docMk/>
            <pc:sldMk cId="2621200212" sldId="1293"/>
            <ac:spMk id="16" creationId="{D8635386-E088-0135-8AB9-845299824C4F}"/>
          </ac:spMkLst>
        </pc:spChg>
        <pc:spChg chg="add del mod">
          <ac:chgData name="Vaishnavi Kistapuram" userId="826cbb6829033d73" providerId="LiveId" clId="{E22D14EE-D237-481B-B050-BEA856CAF1D8}" dt="2025-01-03T11:21:42.590" v="486"/>
          <ac:spMkLst>
            <pc:docMk/>
            <pc:sldMk cId="2621200212" sldId="1293"/>
            <ac:spMk id="17" creationId="{5EFD2C00-E184-EE86-ACAF-F924158F4A0E}"/>
          </ac:spMkLst>
        </pc:spChg>
        <pc:spChg chg="add mod">
          <ac:chgData name="Vaishnavi Kistapuram" userId="826cbb6829033d73" providerId="LiveId" clId="{E22D14EE-D237-481B-B050-BEA856CAF1D8}" dt="2025-01-03T11:23:38.469" v="498" actId="2710"/>
          <ac:spMkLst>
            <pc:docMk/>
            <pc:sldMk cId="2621200212" sldId="1293"/>
            <ac:spMk id="18" creationId="{CB1A753F-AAD4-00B1-8BC7-65B86A365B67}"/>
          </ac:spMkLst>
        </pc:spChg>
      </pc:sldChg>
      <pc:sldChg chg="addSp delSp modSp mod">
        <pc:chgData name="Vaishnavi Kistapuram" userId="826cbb6829033d73" providerId="LiveId" clId="{E22D14EE-D237-481B-B050-BEA856CAF1D8}" dt="2025-01-03T11:53:08.133" v="521" actId="21"/>
        <pc:sldMkLst>
          <pc:docMk/>
          <pc:sldMk cId="4017130557" sldId="1294"/>
        </pc:sldMkLst>
        <pc:spChg chg="mod">
          <ac:chgData name="Vaishnavi Kistapuram" userId="826cbb6829033d73" providerId="LiveId" clId="{E22D14EE-D237-481B-B050-BEA856CAF1D8}" dt="2025-01-03T11:53:03.696" v="520" actId="1076"/>
          <ac:spMkLst>
            <pc:docMk/>
            <pc:sldMk cId="4017130557" sldId="1294"/>
            <ac:spMk id="2" creationId="{F96CA3F3-3D59-0BCC-5AFC-FB31E62203CC}"/>
          </ac:spMkLst>
        </pc:spChg>
        <pc:spChg chg="del mod">
          <ac:chgData name="Vaishnavi Kistapuram" userId="826cbb6829033d73" providerId="LiveId" clId="{E22D14EE-D237-481B-B050-BEA856CAF1D8}" dt="2025-01-03T11:25:36.280" v="504" actId="21"/>
          <ac:spMkLst>
            <pc:docMk/>
            <pc:sldMk cId="4017130557" sldId="1294"/>
            <ac:spMk id="3" creationId="{A111D00F-E3D6-896E-4001-492D6D1DC85F}"/>
          </ac:spMkLst>
        </pc:spChg>
        <pc:spChg chg="add del mod">
          <ac:chgData name="Vaishnavi Kistapuram" userId="826cbb6829033d73" providerId="LiveId" clId="{E22D14EE-D237-481B-B050-BEA856CAF1D8}" dt="2025-01-03T11:52:38.262" v="517" actId="21"/>
          <ac:spMkLst>
            <pc:docMk/>
            <pc:sldMk cId="4017130557" sldId="1294"/>
            <ac:spMk id="4" creationId="{A111D00F-E3D6-896E-4001-492D6D1DC85F}"/>
          </ac:spMkLst>
        </pc:spChg>
        <pc:spChg chg="add del mod">
          <ac:chgData name="Vaishnavi Kistapuram" userId="826cbb6829033d73" providerId="LiveId" clId="{E22D14EE-D237-481B-B050-BEA856CAF1D8}" dt="2025-01-03T11:53:08.133" v="521" actId="21"/>
          <ac:spMkLst>
            <pc:docMk/>
            <pc:sldMk cId="4017130557" sldId="1294"/>
            <ac:spMk id="5" creationId="{EBA42D2D-4974-510D-C130-FEF73CD6A8E9}"/>
          </ac:spMkLst>
        </pc:spChg>
        <pc:spChg chg="add mod">
          <ac:chgData name="Vaishnavi Kistapuram" userId="826cbb6829033d73" providerId="LiveId" clId="{E22D14EE-D237-481B-B050-BEA856CAF1D8}" dt="2025-01-03T11:52:53.080" v="518" actId="1076"/>
          <ac:spMkLst>
            <pc:docMk/>
            <pc:sldMk cId="4017130557" sldId="1294"/>
            <ac:spMk id="6" creationId="{234B4B4A-3386-9DC1-4FD5-E8D5B4E70E7F}"/>
          </ac:spMkLst>
        </pc:spChg>
      </pc:sldChg>
      <pc:sldChg chg="addSp delSp modSp mod">
        <pc:chgData name="Vaishnavi Kistapuram" userId="826cbb6829033d73" providerId="LiveId" clId="{E22D14EE-D237-481B-B050-BEA856CAF1D8}" dt="2025-01-03T12:08:56.714" v="660" actId="1076"/>
        <pc:sldMkLst>
          <pc:docMk/>
          <pc:sldMk cId="2046321281" sldId="1295"/>
        </pc:sldMkLst>
        <pc:spChg chg="mod">
          <ac:chgData name="Vaishnavi Kistapuram" userId="826cbb6829033d73" providerId="LiveId" clId="{E22D14EE-D237-481B-B050-BEA856CAF1D8}" dt="2025-01-03T12:07:55.317" v="654" actId="1076"/>
          <ac:spMkLst>
            <pc:docMk/>
            <pc:sldMk cId="2046321281" sldId="1295"/>
            <ac:spMk id="3" creationId="{02C0F50E-3048-BEA6-6962-A48C023C0388}"/>
          </ac:spMkLst>
        </pc:spChg>
        <pc:spChg chg="del">
          <ac:chgData name="Vaishnavi Kistapuram" userId="826cbb6829033d73" providerId="LiveId" clId="{E22D14EE-D237-481B-B050-BEA856CAF1D8}" dt="2025-01-03T12:04:14.663" v="621" actId="21"/>
          <ac:spMkLst>
            <pc:docMk/>
            <pc:sldMk cId="2046321281" sldId="1295"/>
            <ac:spMk id="4" creationId="{EC8B546F-F91E-160B-DC7F-688AFB5A50EA}"/>
          </ac:spMkLst>
        </pc:spChg>
        <pc:spChg chg="add del mod">
          <ac:chgData name="Vaishnavi Kistapuram" userId="826cbb6829033d73" providerId="LiveId" clId="{E22D14EE-D237-481B-B050-BEA856CAF1D8}" dt="2025-01-03T12:04:20.738" v="623" actId="21"/>
          <ac:spMkLst>
            <pc:docMk/>
            <pc:sldMk cId="2046321281" sldId="1295"/>
            <ac:spMk id="5" creationId="{E607E895-2B60-725E-FD03-BFCFA6EF015E}"/>
          </ac:spMkLst>
        </pc:spChg>
        <pc:spChg chg="add del mod">
          <ac:chgData name="Vaishnavi Kistapuram" userId="826cbb6829033d73" providerId="LiveId" clId="{E22D14EE-D237-481B-B050-BEA856CAF1D8}" dt="2025-01-03T12:05:31.677" v="640"/>
          <ac:spMkLst>
            <pc:docMk/>
            <pc:sldMk cId="2046321281" sldId="1295"/>
            <ac:spMk id="6" creationId="{E607E895-2B60-725E-FD03-BFCFA6EF015E}"/>
          </ac:spMkLst>
        </pc:spChg>
        <pc:spChg chg="add del mod">
          <ac:chgData name="Vaishnavi Kistapuram" userId="826cbb6829033d73" providerId="LiveId" clId="{E22D14EE-D237-481B-B050-BEA856CAF1D8}" dt="2025-01-03T12:06:54.630" v="644" actId="21"/>
          <ac:spMkLst>
            <pc:docMk/>
            <pc:sldMk cId="2046321281" sldId="1295"/>
            <ac:spMk id="7" creationId="{D05FB1D2-5A3B-35FF-719A-D731F972CACE}"/>
          </ac:spMkLst>
        </pc:spChg>
        <pc:spChg chg="add del mod">
          <ac:chgData name="Vaishnavi Kistapuram" userId="826cbb6829033d73" providerId="LiveId" clId="{E22D14EE-D237-481B-B050-BEA856CAF1D8}" dt="2025-01-03T12:07:05.544" v="646" actId="21"/>
          <ac:spMkLst>
            <pc:docMk/>
            <pc:sldMk cId="2046321281" sldId="1295"/>
            <ac:spMk id="8" creationId="{D05FB1D2-5A3B-35FF-719A-D731F972CACE}"/>
          </ac:spMkLst>
        </pc:spChg>
        <pc:spChg chg="add mod">
          <ac:chgData name="Vaishnavi Kistapuram" userId="826cbb6829033d73" providerId="LiveId" clId="{E22D14EE-D237-481B-B050-BEA856CAF1D8}" dt="2025-01-03T12:08:56.714" v="660" actId="1076"/>
          <ac:spMkLst>
            <pc:docMk/>
            <pc:sldMk cId="2046321281" sldId="1295"/>
            <ac:spMk id="9" creationId="{9185B82C-831B-2102-B321-A8B188D4FD11}"/>
          </ac:spMkLst>
        </pc:spChg>
        <pc:picChg chg="mod">
          <ac:chgData name="Vaishnavi Kistapuram" userId="826cbb6829033d73" providerId="LiveId" clId="{E22D14EE-D237-481B-B050-BEA856CAF1D8}" dt="2025-01-03T12:05:34.010" v="641" actId="1076"/>
          <ac:picMkLst>
            <pc:docMk/>
            <pc:sldMk cId="2046321281" sldId="1295"/>
            <ac:picMk id="2" creationId="{911873D4-6E45-41A1-3B3A-557C66561EEF}"/>
          </ac:picMkLst>
        </pc:picChg>
      </pc:sldChg>
      <pc:sldChg chg="addSp delSp modSp mod">
        <pc:chgData name="Vaishnavi Kistapuram" userId="826cbb6829033d73" providerId="LiveId" clId="{E22D14EE-D237-481B-B050-BEA856CAF1D8}" dt="2025-01-03T11:58:02.367" v="538" actId="14100"/>
        <pc:sldMkLst>
          <pc:docMk/>
          <pc:sldMk cId="3104766145" sldId="1296"/>
        </pc:sldMkLst>
        <pc:spChg chg="del">
          <ac:chgData name="Vaishnavi Kistapuram" userId="826cbb6829033d73" providerId="LiveId" clId="{E22D14EE-D237-481B-B050-BEA856CAF1D8}" dt="2025-01-03T11:53:56.268" v="524" actId="21"/>
          <ac:spMkLst>
            <pc:docMk/>
            <pc:sldMk cId="3104766145" sldId="1296"/>
            <ac:spMk id="6" creationId="{7FA9338F-AACC-33B6-0BE4-39F9AFBABE18}"/>
          </ac:spMkLst>
        </pc:spChg>
        <pc:picChg chg="add mod">
          <ac:chgData name="Vaishnavi Kistapuram" userId="826cbb6829033d73" providerId="LiveId" clId="{E22D14EE-D237-481B-B050-BEA856CAF1D8}" dt="2025-01-03T11:58:02.367" v="538" actId="14100"/>
          <ac:picMkLst>
            <pc:docMk/>
            <pc:sldMk cId="3104766145" sldId="1296"/>
            <ac:picMk id="3" creationId="{76967D55-8D82-613C-2E66-3EBBB5794CD2}"/>
          </ac:picMkLst>
        </pc:picChg>
      </pc:sldChg>
      <pc:sldChg chg="addSp delSp modSp mod">
        <pc:chgData name="Vaishnavi Kistapuram" userId="826cbb6829033d73" providerId="LiveId" clId="{E22D14EE-D237-481B-B050-BEA856CAF1D8}" dt="2025-01-03T12:01:13.352" v="596" actId="1076"/>
        <pc:sldMkLst>
          <pc:docMk/>
          <pc:sldMk cId="677830133" sldId="1297"/>
        </pc:sldMkLst>
        <pc:spChg chg="del">
          <ac:chgData name="Vaishnavi Kistapuram" userId="826cbb6829033d73" providerId="LiveId" clId="{E22D14EE-D237-481B-B050-BEA856CAF1D8}" dt="2025-01-03T11:59:28.301" v="556" actId="21"/>
          <ac:spMkLst>
            <pc:docMk/>
            <pc:sldMk cId="677830133" sldId="1297"/>
            <ac:spMk id="6" creationId="{1EB6817C-45F9-AD85-58BC-71A72E68826B}"/>
          </ac:spMkLst>
        </pc:spChg>
        <pc:picChg chg="add mod">
          <ac:chgData name="Vaishnavi Kistapuram" userId="826cbb6829033d73" providerId="LiveId" clId="{E22D14EE-D237-481B-B050-BEA856CAF1D8}" dt="2025-01-03T12:01:13.352" v="596" actId="1076"/>
          <ac:picMkLst>
            <pc:docMk/>
            <pc:sldMk cId="677830133" sldId="1297"/>
            <ac:picMk id="4" creationId="{B835DFC6-FB5A-BC7A-24A9-20B7205AD990}"/>
          </ac:picMkLst>
        </pc:picChg>
      </pc:sldChg>
      <pc:sldChg chg="addSp delSp modSp mod">
        <pc:chgData name="Vaishnavi Kistapuram" userId="826cbb6829033d73" providerId="LiveId" clId="{E22D14EE-D237-481B-B050-BEA856CAF1D8}" dt="2025-01-03T12:02:03.704" v="608" actId="14100"/>
        <pc:sldMkLst>
          <pc:docMk/>
          <pc:sldMk cId="4168856024" sldId="1298"/>
        </pc:sldMkLst>
        <pc:spChg chg="add del">
          <ac:chgData name="Vaishnavi Kistapuram" userId="826cbb6829033d73" providerId="LiveId" clId="{E22D14EE-D237-481B-B050-BEA856CAF1D8}" dt="2025-01-03T12:01:27.322" v="597" actId="21"/>
          <ac:spMkLst>
            <pc:docMk/>
            <pc:sldMk cId="4168856024" sldId="1298"/>
            <ac:spMk id="6" creationId="{3B7F6AB1-00E0-C56D-4BC6-78BBB15ACC7E}"/>
          </ac:spMkLst>
        </pc:spChg>
        <pc:picChg chg="add mod">
          <ac:chgData name="Vaishnavi Kistapuram" userId="826cbb6829033d73" providerId="LiveId" clId="{E22D14EE-D237-481B-B050-BEA856CAF1D8}" dt="2025-01-03T12:00:45.900" v="587" actId="931"/>
          <ac:picMkLst>
            <pc:docMk/>
            <pc:sldMk cId="4168856024" sldId="1298"/>
            <ac:picMk id="3" creationId="{919CE8B5-D870-3A31-A3B3-5749C94B28A1}"/>
          </ac:picMkLst>
        </pc:picChg>
        <pc:picChg chg="add mod">
          <ac:chgData name="Vaishnavi Kistapuram" userId="826cbb6829033d73" providerId="LiveId" clId="{E22D14EE-D237-481B-B050-BEA856CAF1D8}" dt="2025-01-03T12:02:03.704" v="608" actId="14100"/>
          <ac:picMkLst>
            <pc:docMk/>
            <pc:sldMk cId="4168856024" sldId="1298"/>
            <ac:picMk id="7" creationId="{72C02A0C-BFEF-8A75-F0BF-AF5F6C620A2C}"/>
          </ac:picMkLst>
        </pc:picChg>
      </pc:sldChg>
      <pc:sldChg chg="addSp delSp modSp add mod">
        <pc:chgData name="Vaishnavi Kistapuram" userId="826cbb6829033d73" providerId="LiveId" clId="{E22D14EE-D237-481B-B050-BEA856CAF1D8}" dt="2025-01-03T11:58:58.933" v="551" actId="14100"/>
        <pc:sldMkLst>
          <pc:docMk/>
          <pc:sldMk cId="3087334027" sldId="1299"/>
        </pc:sldMkLst>
        <pc:spChg chg="del">
          <ac:chgData name="Vaishnavi Kistapuram" userId="826cbb6829033d73" providerId="LiveId" clId="{E22D14EE-D237-481B-B050-BEA856CAF1D8}" dt="2025-01-03T11:58:16.290" v="539" actId="21"/>
          <ac:spMkLst>
            <pc:docMk/>
            <pc:sldMk cId="3087334027" sldId="1299"/>
            <ac:spMk id="6" creationId="{7FBA6B07-DD27-1E82-74AB-24A02D0919C4}"/>
          </ac:spMkLst>
        </pc:spChg>
        <pc:picChg chg="add mod">
          <ac:chgData name="Vaishnavi Kistapuram" userId="826cbb6829033d73" providerId="LiveId" clId="{E22D14EE-D237-481B-B050-BEA856CAF1D8}" dt="2025-01-03T11:58:58.933" v="551" actId="14100"/>
          <ac:picMkLst>
            <pc:docMk/>
            <pc:sldMk cId="3087334027" sldId="1299"/>
            <ac:picMk id="3" creationId="{18EE21DC-43BF-7A74-5C84-D56EBD28B7EF}"/>
          </ac:picMkLst>
        </pc:picChg>
      </pc:sldChg>
      <pc:sldChg chg="addSp delSp modSp add mod">
        <pc:chgData name="Vaishnavi Kistapuram" userId="826cbb6829033d73" providerId="LiveId" clId="{E22D14EE-D237-481B-B050-BEA856CAF1D8}" dt="2025-01-03T12:03:00.509" v="620" actId="14100"/>
        <pc:sldMkLst>
          <pc:docMk/>
          <pc:sldMk cId="3183154628" sldId="1300"/>
        </pc:sldMkLst>
        <pc:spChg chg="del">
          <ac:chgData name="Vaishnavi Kistapuram" userId="826cbb6829033d73" providerId="LiveId" clId="{E22D14EE-D237-481B-B050-BEA856CAF1D8}" dt="2025-01-03T12:02:19.600" v="609" actId="21"/>
          <ac:spMkLst>
            <pc:docMk/>
            <pc:sldMk cId="3183154628" sldId="1300"/>
            <ac:spMk id="6" creationId="{531FBBB3-EC7D-2B8C-97C9-6F143A406EE7}"/>
          </ac:spMkLst>
        </pc:spChg>
        <pc:picChg chg="add mod">
          <ac:chgData name="Vaishnavi Kistapuram" userId="826cbb6829033d73" providerId="LiveId" clId="{E22D14EE-D237-481B-B050-BEA856CAF1D8}" dt="2025-01-03T12:03:00.509" v="620" actId="14100"/>
          <ac:picMkLst>
            <pc:docMk/>
            <pc:sldMk cId="3183154628" sldId="1300"/>
            <ac:picMk id="3" creationId="{C5E7DC5B-7714-1388-C8C4-396321DB83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CB958DC-AEC6-A8B4-60B7-26AF5C75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6957EE9-970B-DC6F-0331-B51FEB6E1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BDF977CF-A52B-E097-BCB7-5C01812CD2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951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F6C62E4-884B-38DC-AF82-8A536E34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6A0C9A02-6B83-7CE2-829B-9694254F1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372DF489-64F3-E886-85B4-0279D0C87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323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 flipV="1">
            <a:off x="5044697" y="5112513"/>
            <a:ext cx="4122549" cy="4571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6073081" y="424544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91104" y="4187610"/>
            <a:ext cx="20114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Vaishnavi Kistapuram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91104" y="4760383"/>
            <a:ext cx="34954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/>
              <a:t>STU664790827ed0f1715966082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369707" y="4498774"/>
            <a:ext cx="3567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INDUR INSTITUTE OF ENGINEERING AND     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35DFC6-FB5A-BC7A-24A9-20B7205A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6" y="1289404"/>
            <a:ext cx="7821368" cy="32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2C02A0C-BFEF-8A75-F0BF-AF5F6C62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8" y="1266668"/>
            <a:ext cx="7877330" cy="33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6F45C472-AC08-2DA4-FD1F-69F052BF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22474-2969-7455-7D2E-48444790043F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E7DC5B-7714-1388-C8C4-396321DB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41" y="1266670"/>
            <a:ext cx="8072203" cy="338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2" y="965037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982633" y="1453005"/>
            <a:ext cx="4104015" cy="289333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185B82C-831B-2102-B321-A8B188D4FD1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3932" y="1054531"/>
            <a:ext cx="471723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authentication and secure data storage protect users' financial information.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backend ensures quick, reliable transactions, enhancing user satisfaction.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 interface provides a seamless experience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MongoDB allows for flexible, scalable data management as user data grows.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APIs enable easy integration with third-party services and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Digital Payment Wallet (Paytm Clone) with MERN Technology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385194" y="1144481"/>
            <a:ext cx="8177135" cy="3530094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b="1" dirty="0">
                    <a:solidFill>
                      <a:schemeClr val="tx1"/>
                    </a:solidFill>
                  </a:rPr>
                  <a:t>Integration</a:t>
                </a:r>
                <a:r>
                  <a:rPr lang="en-IN" dirty="0">
                    <a:solidFill>
                      <a:schemeClr val="tx1"/>
                    </a:solidFill>
                  </a:rPr>
                  <a:t>: Leverage the MERN stack (MongoDB, Express.js, React.js, Node.js) to build a seamless digital wallet payment system, ensuring secure and efficient storage, processing, and retrieval of transaction data</a:t>
                </a:r>
                <a:r>
                  <a:rPr lang="en-IN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sz="1400" dirty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89364" y="3503694"/>
                <a:ext cx="7042604" cy="61747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1864C933-4573-E0BB-4AEB-2E0A5ED3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36" y="2080639"/>
            <a:ext cx="7477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 to create a responsive and intuitive user interface, offering users a smooth and interactive experience while managing their digital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61A646F-5D16-706D-3D73-4A508F83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36" y="3014636"/>
            <a:ext cx="70713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Functionality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and to develop a robust backend that handles transaction processing, user authentication, and security features, ensuring the safety and reliability of the payment system.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4A100-3665-5A05-944C-80F29A03E553}"/>
              </a:ext>
            </a:extLst>
          </p:cNvPr>
          <p:cNvSpPr txBox="1"/>
          <p:nvPr/>
        </p:nvSpPr>
        <p:spPr>
          <a:xfrm rot="10800000" flipV="1">
            <a:off x="1214635" y="4018738"/>
            <a:ext cx="7235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Management</a:t>
            </a:r>
            <a:r>
              <a:rPr lang="en-US" dirty="0"/>
              <a:t>: Implement MongoDB for scalable and flexible data storage, enabling efficient management of user accounts, transaction history, and payment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73859" y="1339894"/>
            <a:ext cx="529893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In today’s digital landscape, existing payment methods often fall short in terms of security, efficiency, and user experience. With the rise of online transactions, there is an urgent need for a modern digital wallet payment system. Leveraging the MERN stack (MongoDB, Express.js, React.js, Node.js), we aim to create a solution that ensures: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Security</a:t>
            </a:r>
            <a:r>
              <a:rPr lang="en-US" sz="1200" dirty="0"/>
              <a:t>: Protecting users' sensitive financial data from breaches and unauthorized access.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Efficiency</a:t>
            </a:r>
            <a:r>
              <a:rPr lang="en-US" sz="1200" dirty="0"/>
              <a:t>: Enabling real-time, seamless transaction processing with minimal latency.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User Experience</a:t>
            </a:r>
            <a:r>
              <a:rPr lang="en-US" sz="1200" dirty="0"/>
              <a:t>: Providing an intuitive and responsive interface for users, ensuring ease of use and satisfaction.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Integration</a:t>
            </a:r>
            <a:r>
              <a:rPr lang="en-US" sz="1200" dirty="0"/>
              <a:t>: Facilitating easy integration with various e-commerce platforms and services.</a:t>
            </a:r>
          </a:p>
          <a:p>
            <a:pPr algn="just"/>
            <a:r>
              <a:rPr lang="en-US" sz="1200" dirty="0"/>
              <a:t>	This project addresses these challenges by developing a comprehensive digital wallet system that enhances the overall online payment experience.</a:t>
            </a:r>
          </a:p>
          <a:p>
            <a:pPr>
              <a:spcAft>
                <a:spcPts val="800"/>
              </a:spcAft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2" y="683683"/>
            <a:ext cx="76894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3337A-4AE3-B5D1-36ED-BC8B9A3F6DAD}"/>
              </a:ext>
            </a:extLst>
          </p:cNvPr>
          <p:cNvSpPr txBox="1"/>
          <p:nvPr/>
        </p:nvSpPr>
        <p:spPr>
          <a:xfrm>
            <a:off x="271220" y="1429832"/>
            <a:ext cx="4810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secure and efficient digital wallet payment system using MongoDB, Express.js, React.js,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robust user authentication with multi-factor authentication to ensure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real-time transaction processing with support for multiple payment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 intuitive and responsive UI using for an optimal user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MongoDB for secure and scalable storage of user and transaction data.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52400" y="1103854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EE5C0C-5FDF-BC55-F671-C1096D2E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B1A753F-AAD4-00B1-8BC7-65B86A365B6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3932" y="1633905"/>
            <a:ext cx="838388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Authorization: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secure user authentication using JWT (JSON Web Tokens) and multi-factor authentication, ensuring that only authorized users can access their wallets and perform transactions.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Transaction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robust backend with and to handle real-time transactions efficiently, supporting various payment methods and ensuring quick processing with minimal latency.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User 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to build a responsive and user-friendly interface, providing users with an easy and engaging experience while managing their digital wallets and conducting transactions.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MongoDB to store user data and transaction history securely, ensuring data integrity and implementing encryption to protect sensitive information.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Capabilities: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APIs that enable seamless integration with third-party services and e-commerce platforms, extending the functionality of the digital wallet and allowing for broader use cases.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209659" y="897067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4B4B4A-3386-9DC1-4FD5-E8D5B4E70E7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9659" y="1389509"/>
            <a:ext cx="8520284" cy="3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NoSQL database for storing user information, transaction history, and wallet data securely and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 application framework for to build the backend API, handle requests and responses, and manage transactions.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JavaScript library for creating a responsive and intuitive front-end user interface, ensuring a smooth user experience across devices.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runtime environment for executing JavaScript on the server-side, used to build the backend logic, handle real-time transactions, and ensure fast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Web Tokens (JWT):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standard for securely transmitting information between parties, used for user authentication and authorization to protect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967D55-8D82-613C-2E66-3EBBB579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7" y="1251679"/>
            <a:ext cx="7787389" cy="34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621DFBE2-1FD2-E12D-2DC8-33E0C548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5BD97-34C2-177E-4827-D4E559E153A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EE21DC-43BF-7A74-5C84-D56EBD28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7" y="1191719"/>
            <a:ext cx="7794885" cy="33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798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Vaishnavi Kistapuram</cp:lastModifiedBy>
  <cp:revision>53</cp:revision>
  <dcterms:modified xsi:type="dcterms:W3CDTF">2025-01-03T12:09:06Z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