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AB73F-CC1E-458F-888F-04F8653A230B}" v="187" dt="2020-12-03T01:34:42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4" userId="e37d4ccd-1414-44d3-acfc-c8764467937e" providerId="ADAL" clId="{643AB73F-CC1E-458F-888F-04F8653A230B}"/>
    <pc:docChg chg="undo custSel addSld delSld modSld">
      <pc:chgData name="14" userId="e37d4ccd-1414-44d3-acfc-c8764467937e" providerId="ADAL" clId="{643AB73F-CC1E-458F-888F-04F8653A230B}" dt="2020-12-03T01:34:42.989" v="3021" actId="20577"/>
      <pc:docMkLst>
        <pc:docMk/>
      </pc:docMkLst>
      <pc:sldChg chg="modSp mod">
        <pc:chgData name="14" userId="e37d4ccd-1414-44d3-acfc-c8764467937e" providerId="ADAL" clId="{643AB73F-CC1E-458F-888F-04F8653A230B}" dt="2020-12-02T19:00:58.471" v="2898" actId="20577"/>
        <pc:sldMkLst>
          <pc:docMk/>
          <pc:sldMk cId="1191681739" sldId="256"/>
        </pc:sldMkLst>
        <pc:spChg chg="mod">
          <ac:chgData name="14" userId="e37d4ccd-1414-44d3-acfc-c8764467937e" providerId="ADAL" clId="{643AB73F-CC1E-458F-888F-04F8653A230B}" dt="2020-12-02T18:57:34.255" v="2548" actId="20577"/>
          <ac:spMkLst>
            <pc:docMk/>
            <pc:sldMk cId="1191681739" sldId="256"/>
            <ac:spMk id="2" creationId="{6E7F6163-EA6D-479A-8FB6-77650339C24A}"/>
          </ac:spMkLst>
        </pc:spChg>
        <pc:spChg chg="mod">
          <ac:chgData name="14" userId="e37d4ccd-1414-44d3-acfc-c8764467937e" providerId="ADAL" clId="{643AB73F-CC1E-458F-888F-04F8653A230B}" dt="2020-12-02T19:00:58.471" v="2898" actId="20577"/>
          <ac:spMkLst>
            <pc:docMk/>
            <pc:sldMk cId="1191681739" sldId="256"/>
            <ac:spMk id="3" creationId="{7705A1BC-C497-480B-BD95-E53B349305CB}"/>
          </ac:spMkLst>
        </pc:spChg>
      </pc:sldChg>
      <pc:sldChg chg="addSp delSp modSp mod">
        <pc:chgData name="14" userId="e37d4ccd-1414-44d3-acfc-c8764467937e" providerId="ADAL" clId="{643AB73F-CC1E-458F-888F-04F8653A230B}" dt="2020-12-03T01:23:00.128" v="2910" actId="20577"/>
        <pc:sldMkLst>
          <pc:docMk/>
          <pc:sldMk cId="2918987244" sldId="257"/>
        </pc:sldMkLst>
        <pc:spChg chg="mod">
          <ac:chgData name="14" userId="e37d4ccd-1414-44d3-acfc-c8764467937e" providerId="ADAL" clId="{643AB73F-CC1E-458F-888F-04F8653A230B}" dt="2020-12-02T18:44:51.819" v="1347" actId="1076"/>
          <ac:spMkLst>
            <pc:docMk/>
            <pc:sldMk cId="2918987244" sldId="257"/>
            <ac:spMk id="2" creationId="{F781ACEF-1672-4E76-9D0D-332D4D307B5B}"/>
          </ac:spMkLst>
        </pc:spChg>
        <pc:spChg chg="del">
          <ac:chgData name="14" userId="e37d4ccd-1414-44d3-acfc-c8764467937e" providerId="ADAL" clId="{643AB73F-CC1E-458F-888F-04F8653A230B}" dt="2020-12-02T18:48:36.015" v="1619" actId="478"/>
          <ac:spMkLst>
            <pc:docMk/>
            <pc:sldMk cId="2918987244" sldId="257"/>
            <ac:spMk id="3" creationId="{A7A6B581-946B-4459-ACD6-9337193058AD}"/>
          </ac:spMkLst>
        </pc:spChg>
        <pc:spChg chg="del mod">
          <ac:chgData name="14" userId="e37d4ccd-1414-44d3-acfc-c8764467937e" providerId="ADAL" clId="{643AB73F-CC1E-458F-888F-04F8653A230B}" dt="2020-12-02T18:44:55.075" v="1348" actId="478"/>
          <ac:spMkLst>
            <pc:docMk/>
            <pc:sldMk cId="2918987244" sldId="257"/>
            <ac:spMk id="4" creationId="{5066A17B-AFFF-41A9-9B2C-91A82C024BC6}"/>
          </ac:spMkLst>
        </pc:spChg>
        <pc:spChg chg="mod">
          <ac:chgData name="14" userId="e37d4ccd-1414-44d3-acfc-c8764467937e" providerId="ADAL" clId="{643AB73F-CC1E-458F-888F-04F8653A230B}" dt="2020-12-03T01:23:00.128" v="2910" actId="20577"/>
          <ac:spMkLst>
            <pc:docMk/>
            <pc:sldMk cId="2918987244" sldId="257"/>
            <ac:spMk id="5" creationId="{582DCB16-59B6-49F2-BAC4-DF178538805B}"/>
          </ac:spMkLst>
        </pc:spChg>
        <pc:spChg chg="add del mod">
          <ac:chgData name="14" userId="e37d4ccd-1414-44d3-acfc-c8764467937e" providerId="ADAL" clId="{643AB73F-CC1E-458F-888F-04F8653A230B}" dt="2020-12-02T18:48:38.987" v="1620" actId="478"/>
          <ac:spMkLst>
            <pc:docMk/>
            <pc:sldMk cId="2918987244" sldId="257"/>
            <ac:spMk id="14" creationId="{5B505B73-369D-4C37-8405-82AF3356E55C}"/>
          </ac:spMkLst>
        </pc:spChg>
        <pc:grpChg chg="add del mod">
          <ac:chgData name="14" userId="e37d4ccd-1414-44d3-acfc-c8764467937e" providerId="ADAL" clId="{643AB73F-CC1E-458F-888F-04F8653A230B}" dt="2020-12-02T18:46:42.163" v="1369" actId="21"/>
          <ac:grpSpMkLst>
            <pc:docMk/>
            <pc:sldMk cId="2918987244" sldId="257"/>
            <ac:grpSpMk id="9" creationId="{AAAB2FEA-8DFF-4932-8551-EED569ACF207}"/>
          </ac:grpSpMkLst>
        </pc:grpChg>
        <pc:grpChg chg="add mod">
          <ac:chgData name="14" userId="e37d4ccd-1414-44d3-acfc-c8764467937e" providerId="ADAL" clId="{643AB73F-CC1E-458F-888F-04F8653A230B}" dt="2020-12-02T18:57:02.611" v="2521" actId="1076"/>
          <ac:grpSpMkLst>
            <pc:docMk/>
            <pc:sldMk cId="2918987244" sldId="257"/>
            <ac:grpSpMk id="10" creationId="{A1110CF8-CE06-4DBC-8E42-687042F0ADAE}"/>
          </ac:grpSpMkLst>
        </pc:grpChg>
        <pc:picChg chg="add mod">
          <ac:chgData name="14" userId="e37d4ccd-1414-44d3-acfc-c8764467937e" providerId="ADAL" clId="{643AB73F-CC1E-458F-888F-04F8653A230B}" dt="2020-12-02T18:46:29.674" v="1367" actId="164"/>
          <ac:picMkLst>
            <pc:docMk/>
            <pc:sldMk cId="2918987244" sldId="257"/>
            <ac:picMk id="6" creationId="{82D03EB8-91A9-4133-99CC-6FCA4425ECB6}"/>
          </ac:picMkLst>
        </pc:picChg>
        <pc:picChg chg="add del mod">
          <ac:chgData name="14" userId="e37d4ccd-1414-44d3-acfc-c8764467937e" providerId="ADAL" clId="{643AB73F-CC1E-458F-888F-04F8653A230B}" dt="2020-12-02T18:46:09.353" v="1363" actId="478"/>
          <ac:picMkLst>
            <pc:docMk/>
            <pc:sldMk cId="2918987244" sldId="257"/>
            <ac:picMk id="7" creationId="{2CE2B8D7-90AC-4A7D-9544-AE0E27ED4A28}"/>
          </ac:picMkLst>
        </pc:picChg>
        <pc:picChg chg="add mod">
          <ac:chgData name="14" userId="e37d4ccd-1414-44d3-acfc-c8764467937e" providerId="ADAL" clId="{643AB73F-CC1E-458F-888F-04F8653A230B}" dt="2020-12-02T18:46:29.674" v="1367" actId="164"/>
          <ac:picMkLst>
            <pc:docMk/>
            <pc:sldMk cId="2918987244" sldId="257"/>
            <ac:picMk id="8" creationId="{3AB30830-69FF-4B44-A078-E1FA11EF4B32}"/>
          </ac:picMkLst>
        </pc:picChg>
        <pc:picChg chg="mod">
          <ac:chgData name="14" userId="e37d4ccd-1414-44d3-acfc-c8764467937e" providerId="ADAL" clId="{643AB73F-CC1E-458F-888F-04F8653A230B}" dt="2020-12-02T18:47:14.737" v="1451"/>
          <ac:picMkLst>
            <pc:docMk/>
            <pc:sldMk cId="2918987244" sldId="257"/>
            <ac:picMk id="11" creationId="{230D4013-B111-4DCE-B6FB-DC3F7E702244}"/>
          </ac:picMkLst>
        </pc:picChg>
        <pc:picChg chg="mod">
          <ac:chgData name="14" userId="e37d4ccd-1414-44d3-acfc-c8764467937e" providerId="ADAL" clId="{643AB73F-CC1E-458F-888F-04F8653A230B}" dt="2020-12-02T18:47:14.737" v="1451"/>
          <ac:picMkLst>
            <pc:docMk/>
            <pc:sldMk cId="2918987244" sldId="257"/>
            <ac:picMk id="12" creationId="{F3D3ECC2-CE00-45A9-9D1A-5B886EF00200}"/>
          </ac:picMkLst>
        </pc:picChg>
      </pc:sldChg>
      <pc:sldChg chg="addSp delSp modSp del mod">
        <pc:chgData name="14" userId="e37d4ccd-1414-44d3-acfc-c8764467937e" providerId="ADAL" clId="{643AB73F-CC1E-458F-888F-04F8653A230B}" dt="2020-12-02T18:36:48.034" v="1017" actId="47"/>
        <pc:sldMkLst>
          <pc:docMk/>
          <pc:sldMk cId="2463101182" sldId="258"/>
        </pc:sldMkLst>
        <pc:spChg chg="mod">
          <ac:chgData name="14" userId="e37d4ccd-1414-44d3-acfc-c8764467937e" providerId="ADAL" clId="{643AB73F-CC1E-458F-888F-04F8653A230B}" dt="2020-11-30T01:44:25.645" v="761" actId="27636"/>
          <ac:spMkLst>
            <pc:docMk/>
            <pc:sldMk cId="2463101182" sldId="258"/>
            <ac:spMk id="3" creationId="{A7A6B581-946B-4459-ACD6-9337193058AD}"/>
          </ac:spMkLst>
        </pc:spChg>
        <pc:spChg chg="add del mod">
          <ac:chgData name="14" userId="e37d4ccd-1414-44d3-acfc-c8764467937e" providerId="ADAL" clId="{643AB73F-CC1E-458F-888F-04F8653A230B}" dt="2020-11-30T01:16:24.109" v="224" actId="478"/>
          <ac:spMkLst>
            <pc:docMk/>
            <pc:sldMk cId="2463101182" sldId="258"/>
            <ac:spMk id="6" creationId="{2992DDF8-E974-4D80-8ED0-3A5B5D6A882B}"/>
          </ac:spMkLst>
        </pc:spChg>
      </pc:sldChg>
      <pc:sldChg chg="addSp delSp modSp add mod">
        <pc:chgData name="14" userId="e37d4ccd-1414-44d3-acfc-c8764467937e" providerId="ADAL" clId="{643AB73F-CC1E-458F-888F-04F8653A230B}" dt="2020-12-03T01:34:42.989" v="3021" actId="20577"/>
        <pc:sldMkLst>
          <pc:docMk/>
          <pc:sldMk cId="3151521851" sldId="258"/>
        </pc:sldMkLst>
        <pc:spChg chg="mod">
          <ac:chgData name="14" userId="e37d4ccd-1414-44d3-acfc-c8764467937e" providerId="ADAL" clId="{643AB73F-CC1E-458F-888F-04F8653A230B}" dt="2020-12-02T18:51:28.819" v="1838" actId="14100"/>
          <ac:spMkLst>
            <pc:docMk/>
            <pc:sldMk cId="3151521851" sldId="258"/>
            <ac:spMk id="2" creationId="{F781ACEF-1672-4E76-9D0D-332D4D307B5B}"/>
          </ac:spMkLst>
        </pc:spChg>
        <pc:spChg chg="mod">
          <ac:chgData name="14" userId="e37d4ccd-1414-44d3-acfc-c8764467937e" providerId="ADAL" clId="{643AB73F-CC1E-458F-888F-04F8653A230B}" dt="2020-12-03T01:34:42.989" v="3021" actId="20577"/>
          <ac:spMkLst>
            <pc:docMk/>
            <pc:sldMk cId="3151521851" sldId="258"/>
            <ac:spMk id="5" creationId="{582DCB16-59B6-49F2-BAC4-DF178538805B}"/>
          </ac:spMkLst>
        </pc:spChg>
        <pc:spChg chg="add mod">
          <ac:chgData name="14" userId="e37d4ccd-1414-44d3-acfc-c8764467937e" providerId="ADAL" clId="{643AB73F-CC1E-458F-888F-04F8653A230B}" dt="2020-12-02T18:52:59.448" v="1981" actId="20577"/>
          <ac:spMkLst>
            <pc:docMk/>
            <pc:sldMk cId="3151521851" sldId="258"/>
            <ac:spMk id="7" creationId="{68BD9BD2-4D63-4380-8C36-525E29920A14}"/>
          </ac:spMkLst>
        </pc:spChg>
        <pc:spChg chg="add mod">
          <ac:chgData name="14" userId="e37d4ccd-1414-44d3-acfc-c8764467937e" providerId="ADAL" clId="{643AB73F-CC1E-458F-888F-04F8653A230B}" dt="2020-12-02T19:00:45.110" v="2883"/>
          <ac:spMkLst>
            <pc:docMk/>
            <pc:sldMk cId="3151521851" sldId="258"/>
            <ac:spMk id="8" creationId="{3F4D61C2-7548-4D79-8588-C1E2B318E243}"/>
          </ac:spMkLst>
        </pc:spChg>
        <pc:grpChg chg="del">
          <ac:chgData name="14" userId="e37d4ccd-1414-44d3-acfc-c8764467937e" providerId="ADAL" clId="{643AB73F-CC1E-458F-888F-04F8653A230B}" dt="2020-12-02T18:49:42.342" v="1670" actId="478"/>
          <ac:grpSpMkLst>
            <pc:docMk/>
            <pc:sldMk cId="3151521851" sldId="258"/>
            <ac:grpSpMk id="10" creationId="{A1110CF8-CE06-4DBC-8E42-687042F0ADAE}"/>
          </ac:grpSpMkLst>
        </pc:grpChg>
      </pc:sldChg>
      <pc:sldChg chg="modSp del mod">
        <pc:chgData name="14" userId="e37d4ccd-1414-44d3-acfc-c8764467937e" providerId="ADAL" clId="{643AB73F-CC1E-458F-888F-04F8653A230B}" dt="2020-12-02T18:36:44.882" v="1016" actId="47"/>
        <pc:sldMkLst>
          <pc:docMk/>
          <pc:sldMk cId="1611397847" sldId="259"/>
        </pc:sldMkLst>
        <pc:spChg chg="mod">
          <ac:chgData name="14" userId="e37d4ccd-1414-44d3-acfc-c8764467937e" providerId="ADAL" clId="{643AB73F-CC1E-458F-888F-04F8653A230B}" dt="2020-11-30T05:04:02.929" v="779" actId="27636"/>
          <ac:spMkLst>
            <pc:docMk/>
            <pc:sldMk cId="1611397847" sldId="259"/>
            <ac:spMk id="3" creationId="{A7A6B581-946B-4459-ACD6-9337193058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1CEC-3F84-47D3-A89E-7ACB88527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B1495-6D8F-4253-8505-85567E1B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31AED-F13D-4C29-AED5-4A05DBFA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E197E-1DF6-4585-BE6E-0D8D6837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14AF9-453F-4C5F-AED6-91133636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6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71697-6DCA-498E-85F5-602DC88E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3783B2-3D2D-43FF-8CCF-4EEE62383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4ED4F-9E8F-427E-98DD-5D2EA1D9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CF50B-7CCE-4549-BA80-6F8C39C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F380E-812C-4CE7-9F60-36826886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6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A8D26-6FFF-40FD-AC3C-BF371CEA7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F42D7-B327-496B-A550-97219E1A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C18CD-0ACF-434B-ADB8-1BF316FB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696E9-700C-45E0-987A-16136A32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7511D-A860-4C34-B062-27EAF1CE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F49B6-0381-4431-B9E6-2C678D85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58091-92A9-4BB7-B115-FC914DF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ECEA0-80E3-416D-8468-DC666852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56434-9658-4676-82D6-E91CB579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4B921-055D-47CC-9AD6-69D020D8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3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3931-A2E2-4279-83E4-585BAA2E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90992-7DD4-4090-B744-8A916E029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62797-2A40-4C9F-9376-B4622373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59FF0-7400-42E5-B450-D85E0661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0DAF2-2C74-4494-A4A4-A87E73F6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55ABE-1430-46AE-817F-52E568B7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D5045-3F00-4C43-8858-1EA6D1F32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680A5-AF15-4CC7-9183-393D7866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C3F00-693C-46C8-969B-B13FBFB2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A6A57-C72A-490B-B305-FD242973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0F169-FD21-444E-9A14-2FFC80B4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0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18C7B-FAB1-403A-99B1-F90608B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F6472-61DA-47A3-8204-F276E00D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75BB6-C1BA-400C-9C3B-66AA0A103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B6050C-54C0-4BDE-935E-D6E471E2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1EEC08-8489-49E9-95C4-936C34A9D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71F664-F267-4A6B-80EC-06D08B1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DCEA0D-BA7C-4EBC-B630-E9856861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BBE4B-B839-4836-9F57-0AC9A9F0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6696-9B70-4D7C-A778-3EE25A36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189A78-F1E1-4F29-95D1-AFA8EDEE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3AABF-4D65-4024-84C6-3C9046FB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09047-6B39-4DD2-9528-D825603B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5FA9D-F5CC-40AA-B711-3DE0E1C9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38904-9874-4A1D-A09C-A501A94B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654A8-D9D0-4F27-B291-81799069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6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E4FE6-7301-4581-883F-B57EBB2B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F4599-6147-424F-A755-43E1AB58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F2E30-2E4A-401F-8707-7643DF5D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4B1EF-5E26-4D49-BE43-5AD77A18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1C773-F5E0-4E3C-9F74-32EAA0A7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12D0-4051-40E4-A463-B14F6608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B481E-0BCA-4885-9EB9-D86C04B0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DA862C-98EE-4765-8A58-B6AFBC73E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CFDBC-21A8-48FF-8786-A5ED4837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091E7-14FE-4CC9-B2E8-593311A6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AF98C-D8AC-436D-8B67-692674C9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E406C-30A0-4A2C-BFE8-ED23C1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2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084362-4A0F-4CF7-ABF9-2BE3B0DD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80963-D269-4D90-BC0C-6AB699B9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0CB33-B256-4091-B350-C254F3DBA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D69C-E8E6-4AB5-BA24-A7763D6FF86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E3F9E-00B6-436D-8059-15227AF5A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3354D-01DC-49BB-93F3-ED7F2C983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8670-276B-46CD-889D-23F23DC35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F6163-EA6D-479A-8FB6-77650339C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Kaggle</a:t>
            </a:r>
            <a:r>
              <a:rPr lang="ko-KR" altLang="en-US" dirty="0"/>
              <a:t> </a:t>
            </a:r>
            <a:r>
              <a:rPr lang="en-US" altLang="ko-KR" dirty="0"/>
              <a:t>titanic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05A1BC-C497-480B-BD95-E53B34930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710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원본데이터 변경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사용모델 </a:t>
            </a:r>
            <a:r>
              <a:rPr lang="en-US" altLang="ko-KR" dirty="0"/>
              <a:t>( </a:t>
            </a:r>
            <a:r>
              <a:rPr lang="en-US" altLang="ko-KR" dirty="0" err="1"/>
              <a:t>xgboost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점수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노하우 및 소감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16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1ACEF-1672-4E76-9D0D-332D4D30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00"/>
            <a:ext cx="10515600" cy="61638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기본정보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2DCB16-59B6-49F2-BAC4-DF178538805B}"/>
              </a:ext>
            </a:extLst>
          </p:cNvPr>
          <p:cNvSpPr txBox="1">
            <a:spLocks/>
          </p:cNvSpPr>
          <p:nvPr/>
        </p:nvSpPr>
        <p:spPr>
          <a:xfrm>
            <a:off x="630223" y="787150"/>
            <a:ext cx="10931554" cy="186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EDA (</a:t>
            </a:r>
            <a:r>
              <a:rPr lang="en-US" altLang="ko-KR" sz="2000" dirty="0" err="1"/>
              <a:t>Dietanic</a:t>
            </a:r>
            <a:r>
              <a:rPr lang="en-US" altLang="ko-KR" sz="2000" dirty="0"/>
              <a:t>) </a:t>
            </a:r>
            <a:r>
              <a:rPr lang="ko-KR" altLang="en-US" sz="2000" dirty="0"/>
              <a:t>기반으로 학습하며 진행</a:t>
            </a:r>
            <a:r>
              <a:rPr lang="en-US" altLang="ko-KR" sz="2000" dirty="0"/>
              <a:t>. </a:t>
            </a:r>
            <a:r>
              <a:rPr lang="ko-KR" altLang="en-US" sz="2000" dirty="0"/>
              <a:t>데이터 전처리는 기존 그대로 사용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 : </a:t>
            </a:r>
            <a:r>
              <a:rPr lang="en-US" altLang="ko-KR" sz="2000" dirty="0" err="1"/>
              <a:t>Dietanic</a:t>
            </a:r>
            <a:r>
              <a:rPr lang="en-US" altLang="ko-KR" sz="2000" dirty="0"/>
              <a:t> </a:t>
            </a:r>
            <a:r>
              <a:rPr lang="ko-KR" altLang="en-US" sz="2000" dirty="0"/>
              <a:t>코드에 </a:t>
            </a:r>
            <a:r>
              <a:rPr lang="en-US" altLang="ko-KR" sz="2000" dirty="0" err="1"/>
              <a:t>LightGBM</a:t>
            </a:r>
            <a:r>
              <a:rPr lang="en-US" altLang="ko-KR" sz="2000" dirty="0"/>
              <a:t>, XGBOOST </a:t>
            </a:r>
            <a:r>
              <a:rPr lang="ko-KR" altLang="en-US" sz="2000" dirty="0"/>
              <a:t>모델 추가 적용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5</a:t>
            </a:r>
            <a:r>
              <a:rPr lang="ko-KR" altLang="en-US" sz="2000" dirty="0" err="1"/>
              <a:t>개파라미터</a:t>
            </a:r>
            <a:r>
              <a:rPr lang="ko-KR" altLang="en-US" sz="2000" dirty="0"/>
              <a:t> 튜닝 최적화 </a:t>
            </a:r>
            <a:r>
              <a:rPr lang="ko-KR" altLang="en-US" sz="2000" dirty="0" err="1"/>
              <a:t>진행해보았음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( </a:t>
            </a:r>
            <a:r>
              <a:rPr lang="en-US" altLang="ko-KR" sz="2000" dirty="0" err="1"/>
              <a:t>n_estimators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learn_rate</a:t>
            </a:r>
            <a:r>
              <a:rPr lang="en-US" altLang="ko-KR" sz="2000" dirty="0"/>
              <a:t>, subsample, </a:t>
            </a:r>
            <a:r>
              <a:rPr lang="en-US" altLang="ko-KR" sz="2000" dirty="0" err="1"/>
              <a:t>colsample_bytree,max_depth</a:t>
            </a:r>
            <a:r>
              <a:rPr lang="en-US" altLang="ko-KR" sz="2000" dirty="0"/>
              <a:t> 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생각보다 큰 차이가 </a:t>
            </a:r>
            <a:r>
              <a:rPr lang="ko-KR" altLang="en-US" sz="2000" dirty="0" err="1"/>
              <a:t>나지않음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110CF8-CE06-4DBC-8E42-687042F0ADAE}"/>
              </a:ext>
            </a:extLst>
          </p:cNvPr>
          <p:cNvGrpSpPr/>
          <p:nvPr/>
        </p:nvGrpSpPr>
        <p:grpSpPr>
          <a:xfrm>
            <a:off x="630223" y="2654300"/>
            <a:ext cx="10931553" cy="4248150"/>
            <a:chOff x="722692" y="2289100"/>
            <a:chExt cx="10344150" cy="42481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30D4013-B111-4DCE-B6FB-DC3F7E70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692" y="2289100"/>
              <a:ext cx="10344150" cy="42481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D3ECC2-CE00-45A9-9D1A-5B886EF0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692" y="4651579"/>
              <a:ext cx="54102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98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1ACEF-1672-4E76-9D0D-332D4D30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00"/>
            <a:ext cx="10515600" cy="102240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점수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2DCB16-59B6-49F2-BAC4-DF178538805B}"/>
              </a:ext>
            </a:extLst>
          </p:cNvPr>
          <p:cNvSpPr txBox="1">
            <a:spLocks/>
          </p:cNvSpPr>
          <p:nvPr/>
        </p:nvSpPr>
        <p:spPr>
          <a:xfrm>
            <a:off x="630223" y="977650"/>
            <a:ext cx="10931554" cy="209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XGBOOST </a:t>
            </a:r>
            <a:r>
              <a:rPr lang="ko-KR" altLang="en-US" sz="2000" dirty="0"/>
              <a:t>모델 튜닝 점수변화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ko-KR" altLang="en-US" sz="2000"/>
              <a:t>튜닝 하지 않은 </a:t>
            </a:r>
            <a:r>
              <a:rPr lang="en-US" altLang="ko-KR" sz="2000" dirty="0"/>
              <a:t>public</a:t>
            </a:r>
            <a:r>
              <a:rPr lang="ko-KR" altLang="en-US" sz="2000" dirty="0"/>
              <a:t> </a:t>
            </a:r>
            <a:r>
              <a:rPr lang="en-US" altLang="ko-KR" sz="2000" dirty="0"/>
              <a:t>score 0.73684 </a:t>
            </a:r>
            <a:r>
              <a:rPr lang="ko-KR" altLang="en-US" sz="2000" dirty="0"/>
              <a:t>에서 </a:t>
            </a:r>
            <a:r>
              <a:rPr lang="en-US" altLang="ko-KR" sz="2000" dirty="0"/>
              <a:t>0.75119</a:t>
            </a:r>
            <a:r>
              <a:rPr lang="ko-KR" altLang="en-US" sz="2000" dirty="0"/>
              <a:t>로 </a:t>
            </a:r>
            <a:r>
              <a:rPr lang="en-US" altLang="ko-KR" sz="2000" dirty="0"/>
              <a:t>0.01435 </a:t>
            </a:r>
            <a:r>
              <a:rPr lang="ko-KR" altLang="en-US" sz="2000" dirty="0"/>
              <a:t>개선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Private score 0.77511 </a:t>
            </a:r>
            <a:r>
              <a:rPr lang="ko-KR" altLang="en-US" sz="2000" dirty="0"/>
              <a:t>로 </a:t>
            </a:r>
            <a:r>
              <a:rPr lang="en-US" altLang="ko-KR" sz="2000" dirty="0"/>
              <a:t>0.02392 </a:t>
            </a:r>
            <a:r>
              <a:rPr lang="ko-KR" altLang="en-US" sz="2000" dirty="0"/>
              <a:t>소폭 상향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BD9BD2-4D63-4380-8C36-525E29920A14}"/>
              </a:ext>
            </a:extLst>
          </p:cNvPr>
          <p:cNvSpPr txBox="1">
            <a:spLocks/>
          </p:cNvSpPr>
          <p:nvPr/>
        </p:nvSpPr>
        <p:spPr>
          <a:xfrm>
            <a:off x="838200" y="2686000"/>
            <a:ext cx="105156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후기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F4D61C2-7548-4D79-8588-C1E2B318E243}"/>
              </a:ext>
            </a:extLst>
          </p:cNvPr>
          <p:cNvSpPr txBox="1">
            <a:spLocks/>
          </p:cNvSpPr>
          <p:nvPr/>
        </p:nvSpPr>
        <p:spPr>
          <a:xfrm>
            <a:off x="630223" y="3276350"/>
            <a:ext cx="10931554" cy="209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모델 튜닝도 중요하지만 그 전에 데이터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과정이 뒷받침되어야 튜닝 효율이 더 많아 나고 더 중요 할 것 같아 후에는 데이터 가공 처리 능력이 관건 일 것 같다는 생각이 들었음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5152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124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Kaggle titanic</vt:lpstr>
      <vt:lpstr>기본정보</vt:lpstr>
      <vt:lpstr>점수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</dc:title>
  <dc:creator>김 근영</dc:creator>
  <cp:lastModifiedBy>김 근영</cp:lastModifiedBy>
  <cp:revision>8</cp:revision>
  <dcterms:created xsi:type="dcterms:W3CDTF">2020-11-29T16:27:06Z</dcterms:created>
  <dcterms:modified xsi:type="dcterms:W3CDTF">2020-12-03T01:34:45Z</dcterms:modified>
</cp:coreProperties>
</file>