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1900" cx="9142400"/>
  <p:notesSz cx="6856400" cy="91424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hMEhdv3mxjMYBk3/FMjMxJqfSM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/>
        </p:nvSpPr>
        <p:spPr>
          <a:xfrm>
            <a:off x="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3883025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2020-12-02</a:t>
            </a:r>
            <a:endParaRPr/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379412" y="684212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4212" y="434181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/>
        </p:nvSpPr>
        <p:spPr>
          <a:xfrm>
            <a:off x="0" y="8683625"/>
            <a:ext cx="2970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379412" y="684212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4212" y="4341812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Recommending picking out he most interesting and important parts from your documentation.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4212" y="4341812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379412" y="684212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ed251cf56_2_15:notes"/>
          <p:cNvSpPr txBox="1"/>
          <p:nvPr>
            <p:ph idx="1" type="body"/>
          </p:nvPr>
        </p:nvSpPr>
        <p:spPr>
          <a:xfrm>
            <a:off x="684212" y="4341812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aed251cf56_2_15:notes"/>
          <p:cNvSpPr/>
          <p:nvPr>
            <p:ph idx="2" type="sldImg"/>
          </p:nvPr>
        </p:nvSpPr>
        <p:spPr>
          <a:xfrm>
            <a:off x="379412" y="684212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:notes"/>
          <p:cNvSpPr txBox="1"/>
          <p:nvPr>
            <p:ph idx="1" type="body"/>
          </p:nvPr>
        </p:nvSpPr>
        <p:spPr>
          <a:xfrm>
            <a:off x="684212" y="4341812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:notes"/>
          <p:cNvSpPr/>
          <p:nvPr>
            <p:ph idx="2" type="sldImg"/>
          </p:nvPr>
        </p:nvSpPr>
        <p:spPr>
          <a:xfrm>
            <a:off x="379412" y="684212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4212" y="4341812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필사한 </a:t>
            </a:r>
            <a:r>
              <a:rPr b="1" lang="en-US" sz="1350">
                <a:solidFill>
                  <a:schemeClr val="dk1"/>
                </a:solidFill>
                <a:highlight>
                  <a:srgbClr val="FFFFFF"/>
                </a:highlight>
              </a:rPr>
              <a:t>Titanic Top 4% with ensemble modeling </a:t>
            </a:r>
            <a:r>
              <a:rPr lang="en-US">
                <a:solidFill>
                  <a:schemeClr val="dk1"/>
                </a:solidFill>
              </a:rPr>
              <a:t>4% 데이터가 퍼블릭 프라이빗 모두 같은 점수가 나오는걸 확인하였습니다.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379412" y="684212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:notes"/>
          <p:cNvSpPr txBox="1"/>
          <p:nvPr>
            <p:ph idx="1" type="body"/>
          </p:nvPr>
        </p:nvSpPr>
        <p:spPr>
          <a:xfrm>
            <a:off x="684212" y="4341812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:notes"/>
          <p:cNvSpPr/>
          <p:nvPr>
            <p:ph idx="2" type="sldImg"/>
          </p:nvPr>
        </p:nvSpPr>
        <p:spPr>
          <a:xfrm>
            <a:off x="379412" y="684212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" type="body"/>
          </p:nvPr>
        </p:nvSpPr>
        <p:spPr>
          <a:xfrm>
            <a:off x="458787" y="3146425"/>
            <a:ext cx="823753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type="title"/>
          </p:nvPr>
        </p:nvSpPr>
        <p:spPr>
          <a:xfrm>
            <a:off x="458787" y="360362"/>
            <a:ext cx="8237537" cy="2716212"/>
          </a:xfrm>
          <a:prstGeom prst="rect">
            <a:avLst/>
          </a:prstGeom>
          <a:solidFill>
            <a:srgbClr val="20BE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608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/>
        </p:nvSpPr>
        <p:spPr>
          <a:xfrm>
            <a:off x="0" y="0"/>
            <a:ext cx="2741612" cy="5141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>
            <p:ph idx="4294967295" type="title"/>
          </p:nvPr>
        </p:nvSpPr>
        <p:spPr>
          <a:xfrm>
            <a:off x="0" y="0"/>
            <a:ext cx="2360612" cy="302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360000" spcFirstLastPara="1" rIns="91425" wrap="square" tIns="36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046086"/>
                </a:solidFill>
                <a:latin typeface="Verdana"/>
                <a:ea typeface="Verdana"/>
                <a:cs typeface="Verdana"/>
                <a:sym typeface="Verdana"/>
              </a:rPr>
              <a:t>Kaggle</a:t>
            </a:r>
            <a:br>
              <a:rPr b="1" i="0" lang="en-US" sz="2000" u="none" cap="none" strike="noStrike">
                <a:solidFill>
                  <a:srgbClr val="046086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000" u="none" cap="none" strike="noStrike">
                <a:solidFill>
                  <a:srgbClr val="04608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2000" u="none" cap="none" strike="noStrike">
                <a:solidFill>
                  <a:srgbClr val="046086"/>
                </a:solidFill>
                <a:latin typeface="Verdana"/>
                <a:ea typeface="Verdana"/>
                <a:cs typeface="Verdana"/>
                <a:sym typeface="Verdana"/>
              </a:rPr>
              <a:t>2020년 </a:t>
            </a:r>
            <a:endParaRPr b="1" i="0" sz="2000" u="none" cap="none" strike="noStrike">
              <a:solidFill>
                <a:srgbClr val="04608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046086"/>
                </a:solidFill>
                <a:latin typeface="Verdana"/>
                <a:ea typeface="Verdana"/>
                <a:cs typeface="Verdana"/>
                <a:sym typeface="Verdana"/>
              </a:rPr>
              <a:t>하반기 KISTI 과학기술 빅데이터 분석가 과정 캐글대회 </a:t>
            </a:r>
            <a:endParaRPr/>
          </a:p>
        </p:txBody>
      </p: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4475162"/>
            <a:ext cx="790575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2-19 at 11.27.28 AM.png" id="28" name="Google Shape;2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1612" y="-179387"/>
            <a:ext cx="6400800" cy="54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/>
        </p:nvSpPr>
        <p:spPr>
          <a:xfrm flipH="1">
            <a:off x="0" y="-17462"/>
            <a:ext cx="1979612" cy="5140325"/>
          </a:xfrm>
          <a:prstGeom prst="rect">
            <a:avLst/>
          </a:prstGeom>
          <a:solidFill>
            <a:srgbClr val="E7ED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204787" y="307975"/>
            <a:ext cx="15716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1400"/>
              <a:buFont typeface="Open Sans"/>
              <a:buNone/>
            </a:pPr>
            <a:r>
              <a:rPr b="0" i="0" lang="en-US" sz="14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/>
          </a:p>
        </p:txBody>
      </p:sp>
      <p:sp>
        <p:nvSpPr>
          <p:cNvPr id="35" name="Google Shape;35;p2"/>
          <p:cNvSpPr txBox="1"/>
          <p:nvPr/>
        </p:nvSpPr>
        <p:spPr>
          <a:xfrm>
            <a:off x="2817812" y="307975"/>
            <a:ext cx="5715000" cy="2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63550" lvl="0" marL="463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대회개요</a:t>
            </a:r>
            <a:endParaRPr b="0" i="0" sz="2000" u="none"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63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Feature Enginnering</a:t>
            </a:r>
            <a:endParaRPr b="0" i="0" sz="2000" u="none"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63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2000"/>
              <a:buFont typeface="Open Sans"/>
              <a:buNone/>
            </a:pPr>
            <a:r>
              <a:rPr b="0" i="0" lang="en-US" sz="20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	-</a:t>
            </a:r>
            <a:r>
              <a:rPr b="0" i="0" lang="en-US" sz="14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원본데이터에 대한 가공내용(추가/삭제/변경 등)</a:t>
            </a:r>
            <a:endParaRPr b="0" i="0" sz="1400" u="none"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63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2000"/>
              <a:buFont typeface="Open Sans"/>
              <a:buNone/>
            </a:pPr>
            <a:r>
              <a:rPr b="0" i="0" lang="en-US" sz="20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3.	사용모델</a:t>
            </a:r>
            <a:endParaRPr b="0" i="0" sz="2000" u="none"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63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2000"/>
              <a:buFont typeface="Open Sans"/>
              <a:buNone/>
            </a:pPr>
            <a:r>
              <a:rPr b="0" i="0" lang="en-US" sz="20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4.	</a:t>
            </a:r>
            <a:r>
              <a:rPr lang="en-US" sz="2000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성적</a:t>
            </a:r>
            <a:endParaRPr b="0" i="0" sz="2000" u="none"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63550" lvl="0" marL="463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2000"/>
              <a:buFont typeface="Open Sans"/>
              <a:buNone/>
            </a:pPr>
            <a:r>
              <a:rPr b="0" i="0" lang="en-US" sz="20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5. 	소감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ed251cf56_2_15"/>
          <p:cNvSpPr txBox="1"/>
          <p:nvPr/>
        </p:nvSpPr>
        <p:spPr>
          <a:xfrm flipH="1">
            <a:off x="-88" y="-17462"/>
            <a:ext cx="1979700" cy="5140200"/>
          </a:xfrm>
          <a:prstGeom prst="rect">
            <a:avLst/>
          </a:prstGeom>
          <a:solidFill>
            <a:srgbClr val="E7ED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aed251cf56_2_15"/>
          <p:cNvSpPr txBox="1"/>
          <p:nvPr/>
        </p:nvSpPr>
        <p:spPr>
          <a:xfrm>
            <a:off x="204787" y="307975"/>
            <a:ext cx="1571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1400"/>
              <a:buFont typeface="Open Sans"/>
              <a:buNone/>
            </a:pPr>
            <a:r>
              <a:rPr b="0" i="0" lang="en-US" sz="14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Features Selection / Engineering</a:t>
            </a:r>
            <a:endParaRPr/>
          </a:p>
        </p:txBody>
      </p:sp>
      <p:sp>
        <p:nvSpPr>
          <p:cNvPr id="42" name="Google Shape;42;gaed251cf56_2_15"/>
          <p:cNvSpPr txBox="1"/>
          <p:nvPr/>
        </p:nvSpPr>
        <p:spPr>
          <a:xfrm>
            <a:off x="2817812" y="385762"/>
            <a:ext cx="5715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0" marL="2889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1400"/>
              <a:buFont typeface="Open Sans"/>
              <a:buChar char="•"/>
            </a:pPr>
            <a:r>
              <a:rPr lang="en-US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기본 베이스라인 코드에서 진행</a:t>
            </a:r>
            <a:endParaRPr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0825" lvl="0" marL="2889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1400"/>
              <a:buFont typeface="Open Sans"/>
              <a:buChar char="•"/>
            </a:pPr>
            <a:r>
              <a:rPr lang="en-US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familysize</a:t>
            </a:r>
            <a:endParaRPr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0825" lvl="0" marL="2889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1400"/>
              <a:buFont typeface="Open Sans"/>
              <a:buChar char="•"/>
            </a:pPr>
            <a:r>
              <a:rPr lang="en-US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cabin</a:t>
            </a:r>
            <a:endParaRPr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 flipH="1">
            <a:off x="0" y="-17462"/>
            <a:ext cx="1979612" cy="5140325"/>
          </a:xfrm>
          <a:prstGeom prst="rect">
            <a:avLst/>
          </a:prstGeom>
          <a:solidFill>
            <a:srgbClr val="E7ED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04787" y="307975"/>
            <a:ext cx="1571625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1400"/>
              <a:buFont typeface="Open Sans"/>
              <a:buNone/>
            </a:pPr>
            <a:r>
              <a:rPr b="0" i="0" lang="en-US" sz="1400" u="none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Features Selection / Engineering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2817812" y="385762"/>
            <a:ext cx="5715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875" lvl="0" marL="2889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1700"/>
              <a:buFont typeface="Open Sans"/>
              <a:buChar char="•"/>
            </a:pPr>
            <a:r>
              <a:rPr lang="en-US" sz="1700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FamilySize 그래프에서 혼자 탄경우 많이죽음.</a:t>
            </a:r>
            <a:endParaRPr sz="1700"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9875" lvl="0" marL="2889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46086"/>
              </a:buClr>
              <a:buSzPts val="1700"/>
              <a:buFont typeface="Open Sans"/>
              <a:buChar char="•"/>
            </a:pPr>
            <a:r>
              <a:rPr lang="en-US" sz="1700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가족이 한명이라도 탄경우 생존확률이 올라감</a:t>
            </a:r>
            <a:endParaRPr sz="1700"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988" y="4228750"/>
            <a:ext cx="4687849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271" y="1233271"/>
            <a:ext cx="4855031" cy="28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 flipH="1">
            <a:off x="-88" y="-17462"/>
            <a:ext cx="1979700" cy="5140200"/>
          </a:xfrm>
          <a:prstGeom prst="rect">
            <a:avLst/>
          </a:prstGeom>
          <a:solidFill>
            <a:srgbClr val="E7ED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204787" y="307975"/>
            <a:ext cx="1571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46086"/>
                </a:solidFill>
                <a:latin typeface="Open Sans"/>
                <a:ea typeface="Open Sans"/>
                <a:cs typeface="Open Sans"/>
                <a:sym typeface="Open Sans"/>
              </a:rPr>
              <a:t>성적</a:t>
            </a:r>
            <a:endParaRPr b="0" i="0" sz="1400" u="none">
              <a:solidFill>
                <a:srgbClr val="04608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950" y="1866250"/>
            <a:ext cx="6651575" cy="1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725" y="3283000"/>
            <a:ext cx="6608799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80B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aggle-logo-transparent-300-white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6462" y="2060575"/>
            <a:ext cx="2247900" cy="102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0BEFF"/>
      </a:accent1>
      <a:accent2>
        <a:srgbClr val="FF9953"/>
      </a:accent2>
      <a:accent3>
        <a:srgbClr val="FFFFFF"/>
      </a:accent3>
      <a:accent4>
        <a:srgbClr val="20BEFF"/>
      </a:accent4>
      <a:accent5>
        <a:srgbClr val="FF9953"/>
      </a:accent5>
      <a:accent6>
        <a:srgbClr val="FFFFFF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Slide">
  <a:themeElements>
    <a:clrScheme name="Title Slid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0BEFF"/>
      </a:accent1>
      <a:accent2>
        <a:srgbClr val="FF9953"/>
      </a:accent2>
      <a:accent3>
        <a:srgbClr val="FFFFFF"/>
      </a:accent3>
      <a:accent4>
        <a:srgbClr val="20BEFF"/>
      </a:accent4>
      <a:accent5>
        <a:srgbClr val="FF9953"/>
      </a:accent5>
      <a:accent6>
        <a:srgbClr val="FFFFFF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2012-07-01T20:21:58Z</dcterms:created>
  <dc:creator>Chris</dc:creator>
</cp:coreProperties>
</file>