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2638C-4C07-48A3-839E-B82C86416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43119-50CF-4976-ACD7-EAF229E08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50A77-0387-4D62-A5F9-472E0E3D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A4E-514A-413B-A4D1-C6D1132A62C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12D66-36B7-4C54-BF06-20F3BBA0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15689-85A0-4208-8A47-8E83BD8E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3055-5037-4AEB-A79C-90DB54C6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2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39009-0BB7-42D0-BE1E-07AFD5D6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07347D-3279-4B16-BF54-1ECE8AEFF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20F1C-5454-4CDF-9BF2-DED5561D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A4E-514A-413B-A4D1-C6D1132A62C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DF92F-BBB2-4515-9E91-9D611D66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4322D-2BC7-4492-AEF8-6A3279A9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3055-5037-4AEB-A79C-90DB54C6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0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821F4-80BE-4AE6-A05D-6D51AA349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4DAE4A-801D-4503-A3BA-F28CB44CF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D338B-5CCE-4210-A25E-D903D1A6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A4E-514A-413B-A4D1-C6D1132A62C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19417-CA5B-460B-9C0C-6A9C901B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1F871-9D21-45C2-B7C0-DD23A3F9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3055-5037-4AEB-A79C-90DB54C6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3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1DF54-1464-4E89-8861-1AF568B9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25455-FA16-460F-BF9C-55A102E71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D5AD7-2D36-404F-A9A7-F06EF7A7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A4E-514A-413B-A4D1-C6D1132A62C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A92DA-3571-47CF-A9CB-E657AA17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BF907-B6E2-4012-94FB-506CF4DD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3055-5037-4AEB-A79C-90DB54C6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8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9F351-6521-4036-A26C-755270C9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1FA02-26BD-40B7-8185-34B48624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C73E5-6BBF-4846-A58E-EDC46EC0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A4E-514A-413B-A4D1-C6D1132A62C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16BCB-72B7-4151-8367-ACD1E0BE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75E96-B3DB-4ADB-969D-A32DA1A2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3055-5037-4AEB-A79C-90DB54C6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0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734B3-D1CC-442B-A61B-B1E43D20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01B55-2A95-46E8-B77B-599382B83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A7C979-20FA-4CCF-BE52-A9B57E2BE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12E4CC-5CED-4831-981C-D1250919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A4E-514A-413B-A4D1-C6D1132A62C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730230-B629-454F-8513-033B4DA9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444A8B-CFC1-4B19-84A4-EDD7A5BB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3055-5037-4AEB-A79C-90DB54C6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00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04645-D053-4E50-8DC9-51F6C67C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32072-E68F-47E7-9C43-EEF8FD414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591F0A-CB32-4316-B853-B3F413FC9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E7EFC6-C10F-4DFD-A7A8-89F490C55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EA6C3A-EC2B-42E6-9E29-0FEAEED41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F07FCE-F58F-4340-A75C-1768EE95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A4E-514A-413B-A4D1-C6D1132A62C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5EDE04-7F52-44B0-9FC3-5C9331F0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7A6146-0D42-4288-B434-42F1C996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3055-5037-4AEB-A79C-90DB54C6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8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AEDDE-C097-4F55-9E9C-6C24F8B5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B4E48C-5F5F-4FB6-A93F-22709846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A4E-514A-413B-A4D1-C6D1132A62C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C19C2F-898C-445B-8AF8-2933672D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BB3065-23DD-443D-A6E8-852721CD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3055-5037-4AEB-A79C-90DB54C6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8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C75F89-DC87-48CD-A76E-B6DC9B17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A4E-514A-413B-A4D1-C6D1132A62C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0435FF-BC12-4401-93BD-C6672E1B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D18CA-6CF8-4CD4-AE5C-534C7521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3055-5037-4AEB-A79C-90DB54C6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6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AD191-21A2-49A2-8279-B1843CA1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8B2EC-EA19-4C28-B8F0-13ED1D63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409AC-9C09-43C2-B2F2-637A81E48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279E6-C3D6-4296-AE59-2E8C4573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A4E-514A-413B-A4D1-C6D1132A62C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E6EF28-390B-4B1F-A8BB-B6789CF5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18C96-95F3-46F8-BAFE-0E38B77C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3055-5037-4AEB-A79C-90DB54C6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3A12A-3078-43FA-8BC0-1FD18EC3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A5736B-7D8F-488F-B5CC-7E5E1A2E8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10D287-CD95-481F-BBAE-CFE453FCD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CA62F6-CD42-417B-95AE-27776C58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A4E-514A-413B-A4D1-C6D1132A62C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412768-B1FD-497C-BAB7-BB48EF85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58BC9-1531-4196-9305-742CF0C7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3055-5037-4AEB-A79C-90DB54C6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07BC0D-A6B2-4031-A69E-4251AD95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AFB63-8F1A-4E4A-A90F-86F9B604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DC75B-A0EA-4BDB-8D16-E44D8FB06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C4A4E-514A-413B-A4D1-C6D1132A62C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299C8-2950-449B-8576-EA71B26FA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24901-A041-4AFE-B38A-C8D266DC7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53055-5037-4AEB-A79C-90DB54C6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5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4FE7-20A7-4420-AEE0-139B4772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880" y="2103437"/>
            <a:ext cx="10515600" cy="1325563"/>
          </a:xfrm>
        </p:spPr>
        <p:txBody>
          <a:bodyPr/>
          <a:lstStyle/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Kisti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Kaggle competition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BAA51-BCBF-433A-9B82-6D4A5E31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김윤지</a:t>
            </a:r>
          </a:p>
        </p:txBody>
      </p:sp>
    </p:spTree>
    <p:extLst>
      <p:ext uri="{BB962C8B-B14F-4D97-AF65-F5344CB8AC3E}">
        <p14:creationId xmlns:p14="http://schemas.microsoft.com/office/powerpoint/2010/main" val="421213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D1B04-09AA-4FF3-B7A3-8A5A5818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892357"/>
          </a:xfrm>
        </p:spPr>
        <p:txBody>
          <a:bodyPr>
            <a:normAutofit/>
          </a:bodyPr>
          <a:lstStyle/>
          <a:p>
            <a:pPr algn="l"/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- Feature Engineering</a:t>
            </a:r>
            <a:br>
              <a:rPr lang="en-US" altLang="ko-KR" sz="2000" dirty="0"/>
            </a:br>
            <a:r>
              <a:rPr lang="en-US" altLang="ko-KR" sz="2000" dirty="0"/>
              <a:t>Age </a:t>
            </a:r>
            <a:r>
              <a:rPr lang="ko-KR" altLang="en-US" sz="2000" dirty="0"/>
              <a:t>와 </a:t>
            </a:r>
            <a:r>
              <a:rPr lang="en-US" altLang="ko-KR" sz="2000" dirty="0"/>
              <a:t>Embarked </a:t>
            </a:r>
            <a:r>
              <a:rPr lang="ko-KR" altLang="en-US" sz="2000" dirty="0"/>
              <a:t>의 </a:t>
            </a:r>
            <a:r>
              <a:rPr lang="en-US" altLang="ko-KR" sz="2000" dirty="0"/>
              <a:t>null data </a:t>
            </a:r>
            <a:r>
              <a:rPr lang="ko-KR" altLang="en-US" sz="2000" dirty="0"/>
              <a:t>처리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Age ;  Name</a:t>
            </a:r>
            <a:r>
              <a:rPr lang="ko-KR" altLang="en-US" sz="2000" dirty="0"/>
              <a:t>에서 찾을 수 있는 </a:t>
            </a:r>
            <a:r>
              <a:rPr lang="en-US" altLang="ko-KR" sz="2000" dirty="0"/>
              <a:t>title </a:t>
            </a:r>
            <a:r>
              <a:rPr lang="ko-KR" altLang="en-US" sz="2000" dirty="0"/>
              <a:t>정보를 활용하여 각 </a:t>
            </a:r>
            <a:r>
              <a:rPr lang="en-US" altLang="ko-KR" sz="2000" dirty="0"/>
              <a:t>title</a:t>
            </a:r>
            <a:r>
              <a:rPr lang="ko-KR" altLang="en-US" sz="2000" dirty="0"/>
              <a:t> </a:t>
            </a:r>
            <a:r>
              <a:rPr lang="en-US" altLang="ko-KR" sz="2000" dirty="0"/>
              <a:t>Age</a:t>
            </a:r>
            <a:r>
              <a:rPr lang="ko-KR" altLang="en-US" sz="2000" dirty="0"/>
              <a:t>의 </a:t>
            </a:r>
            <a:r>
              <a:rPr lang="en-US" altLang="ko-KR" sz="2000" dirty="0"/>
              <a:t>mean</a:t>
            </a:r>
            <a:r>
              <a:rPr lang="ko-KR" altLang="en-US" sz="2000" dirty="0"/>
              <a:t>값을 사용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Embarked ; </a:t>
            </a:r>
            <a:r>
              <a:rPr lang="ko-KR" altLang="en-US" sz="2000" dirty="0"/>
              <a:t>가장 많은 탑승객을 보였던 </a:t>
            </a:r>
            <a:r>
              <a:rPr lang="en-US" altLang="ko-KR" sz="2000" dirty="0"/>
              <a:t>S </a:t>
            </a:r>
            <a:r>
              <a:rPr lang="ko-KR" altLang="en-US" sz="2000" dirty="0"/>
              <a:t>사용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-&gt; </a:t>
            </a:r>
            <a:r>
              <a:rPr lang="en-US" altLang="ko-KR" sz="2000" dirty="0" err="1"/>
              <a:t>Randomfroest</a:t>
            </a:r>
            <a:r>
              <a:rPr lang="en-US" altLang="ko-KR" sz="2000" dirty="0"/>
              <a:t> </a:t>
            </a:r>
            <a:r>
              <a:rPr lang="ko-KR" altLang="en-US" sz="2000" dirty="0"/>
              <a:t>모델 활용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-</a:t>
            </a:r>
            <a:r>
              <a:rPr lang="ko-KR" altLang="en-US" sz="2000" dirty="0"/>
              <a:t>점수 </a:t>
            </a:r>
            <a:r>
              <a:rPr lang="en-US" altLang="ko-KR" sz="2000" dirty="0"/>
              <a:t>0.74641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707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Kisti Kaggle competition</vt:lpstr>
      <vt:lpstr>   - Feature Engineering Age 와 Embarked 의 null data 처리  Age ;  Name에서 찾을 수 있는 title 정보를 활용하여 각 title Age의 mean값을 사용  Embarked ; 가장 많은 탑승객을 보였던 S 사용   -&gt; Randomfroest 모델 활용   -점수 0.74641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Kisti Kaggle competition</dc:title>
  <dc:creator>김 윤지</dc:creator>
  <cp:lastModifiedBy>김 윤지</cp:lastModifiedBy>
  <cp:revision>1</cp:revision>
  <dcterms:created xsi:type="dcterms:W3CDTF">2020-12-03T08:20:07Z</dcterms:created>
  <dcterms:modified xsi:type="dcterms:W3CDTF">2020-12-03T08:27:53Z</dcterms:modified>
</cp:coreProperties>
</file>