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종현" initials="김" lastIdx="1" clrIdx="0">
    <p:extLst>
      <p:ext uri="{19B8F6BF-5375-455C-9EA6-DF929625EA0E}">
        <p15:presenceInfo xmlns:p15="http://schemas.microsoft.com/office/powerpoint/2012/main" userId="김종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0:04:47.385" idx="1">
    <p:pos x="7431" y="2528"/>
    <p:text>Family_Size는 1이 Alone,
2~4 = Small
5~7 = Medium
8~ = Large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AE27-EA8A-4ABC-A597-A6D04C78BD7C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74BE4-B860-40CC-BB08-F5CC6DE66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25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B1DE5-183E-4649-A69A-DBFB4B39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8EA3F2-4575-416B-B00A-451584B08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AF5C2-4297-48C0-B60A-05872D4F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7E1B3-5736-44BB-9DCA-48962E28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A259B-FA7B-4D3C-8F6F-C4B191F1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8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F08D5-CBE1-4136-929C-427AB2BA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35509A-AC11-42C7-8216-2B2F1ADD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577A39-737F-42DC-A6F2-F0B02B20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ED2C0-CB1F-47D4-9D2B-8699DAB4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D2FAB-43A8-49A8-8565-100A1123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2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11586F-8737-429B-BAF6-D8791881F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9BB7E-2FC5-4889-B4BB-909015FF8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56951-FF72-4166-9B4A-E4E60CDB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BA50D-9AE8-4AC7-8DAE-4F863223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A94C9-BD2D-4C94-A33D-C09F46A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30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D505D-16E0-4CEE-BCE8-0B712BFB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9ECEF-18FB-4F6D-9428-067EE77C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AD5C-9723-42B2-A108-C70B8667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DA353-818C-451A-94AB-F0D6EE69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1EAB-DFC1-43EC-A8D4-9C229803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1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71C9-FC8B-457A-9EC1-502B7849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D2DB1-7708-40FA-91E6-B9CF1A67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215B2-B50B-4BA3-98B8-EB0B2B6D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93A3E-24B0-408A-BAB3-AE028F87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CE4BC-62B5-42CF-BA16-4D12EEAB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2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28A2B-ADA6-49D8-8173-56E467CD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3CCB6-D294-4CB3-97C1-13AAC6ED9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CE2B79-48AD-4B5F-8505-A501F9BB4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28D8D-DA2E-41C4-B486-128A7647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9C2DE-0F98-4E99-B749-D4B4DDE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E1316-9749-42C4-8FC8-596039D7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4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697F1-6FAF-49C6-97CB-9011C960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078C6-9017-4461-9720-473BE771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EB0DD-4D5F-4FED-9FC2-D2EF74463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975896-2773-4429-A08F-3FD3153C8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300E20-E8C4-44D7-8EBB-51C38D71B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6BC434-1CC2-48F4-91DA-53083CE3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7EEC13-0A31-4EE8-9AFE-07D8DC7D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E4AB7C-D56D-4E9F-A2FF-4D4DECB3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3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5AFAA-C996-4ECD-833D-D79C652D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324243-182F-4F48-A052-62FDFB22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067906-57C2-4704-82EE-4DA5DF19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2D98C7-C50B-42E5-B020-558FACC7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7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1453EE-2B22-4780-8001-139335FA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0128B-549C-4F8A-BEBF-C1267475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67C79A-4CA0-4174-8194-392752E9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2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11CC6-118F-42C0-B277-543272C6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8134F-6828-4A5D-8D22-C9A67F778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BD315-B35B-4C01-96F1-576F7B3C9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B72A2-0D37-472D-94EB-F8EEDDE5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C9774-CCCC-4D48-8AE4-8E742490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A5C44-D674-4072-8E2D-3B381915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9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C71FC-16DE-4B4C-8E11-C3CD2563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367003-28F9-4AC2-AA5F-96FCD6D9D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11894-1F51-4A64-9359-24DCA8F19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E4908-999A-42EA-97E0-101CF151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96323-683F-4C0C-B4AA-E736B46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A5257B-2C51-4142-BCEF-A976419E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6DBE7D-B97F-484D-B309-99D7D41F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9B25A-2E03-4F95-B2B0-776DDE06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4F72E-7526-4B55-B1D3-76B03289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B9F0-8937-48FE-8279-4B13B1B6DE50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A5371-3974-43E1-A6A4-08B00815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DA9B3-705D-4533-B37E-58C4DA9AB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D431-74A0-4E97-98FA-9D7D2C193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5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E0F4-5D2A-40D9-B638-333676E22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Titanic Survival Prediction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CF27E5-FC61-4691-A3D1-7ED48533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8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/>
              <a:t>김종현</a:t>
            </a:r>
          </a:p>
        </p:txBody>
      </p:sp>
    </p:spTree>
    <p:extLst>
      <p:ext uri="{BB962C8B-B14F-4D97-AF65-F5344CB8AC3E}">
        <p14:creationId xmlns:p14="http://schemas.microsoft.com/office/powerpoint/2010/main" val="414072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65B-84C5-4D5C-AC3A-D1C3FFB6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79767-81AC-4880-BAED-A7DF14E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874"/>
            <a:ext cx="10515600" cy="35826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D5F53-4350-40F4-8B4F-E7B756BE57F8}"/>
              </a:ext>
            </a:extLst>
          </p:cNvPr>
          <p:cNvSpPr txBox="1"/>
          <p:nvPr/>
        </p:nvSpPr>
        <p:spPr>
          <a:xfrm>
            <a:off x="1777051" y="5261615"/>
            <a:ext cx="8842342" cy="123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 예측 모델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모델들의 </a:t>
            </a:r>
            <a:r>
              <a:rPr lang="ko-KR" altLang="en-US" dirty="0" err="1"/>
              <a:t>예측값들인</a:t>
            </a:r>
            <a:r>
              <a:rPr lang="ko-KR" altLang="en-US" dirty="0"/>
              <a:t> </a:t>
            </a:r>
            <a:r>
              <a:rPr lang="en-US" altLang="ko-KR" dirty="0" err="1"/>
              <a:t>new_x_train</a:t>
            </a:r>
            <a:r>
              <a:rPr lang="ko-KR" altLang="en-US" dirty="0"/>
              <a:t>과 원래의 정답 </a:t>
            </a:r>
            <a:r>
              <a:rPr lang="en-US" altLang="ko-KR" dirty="0"/>
              <a:t>Y(</a:t>
            </a:r>
            <a:r>
              <a:rPr lang="en-US" altLang="ko-KR" dirty="0" err="1"/>
              <a:t>y_train</a:t>
            </a:r>
            <a:r>
              <a:rPr lang="en-US" altLang="ko-KR" dirty="0"/>
              <a:t>)</a:t>
            </a:r>
            <a:r>
              <a:rPr lang="ko-KR" altLang="en-US" dirty="0"/>
              <a:t>을 가지고</a:t>
            </a:r>
            <a:r>
              <a:rPr lang="en-US" altLang="ko-K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 모델을 학습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F9EA338-38FE-47FC-A3DD-B1694E71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257" y="1937290"/>
            <a:ext cx="7789486" cy="31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0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7966-8B16-47BE-8A82-17CC3104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C75DA-7066-4930-8161-86A47214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Voting Classification : Public = 0.78468 / Private = 0.80861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Stacking Classification : Public = 0.77033 / Private = 0.77511</a:t>
            </a:r>
          </a:p>
        </p:txBody>
      </p:sp>
    </p:spTree>
    <p:extLst>
      <p:ext uri="{BB962C8B-B14F-4D97-AF65-F5344CB8AC3E}">
        <p14:creationId xmlns:p14="http://schemas.microsoft.com/office/powerpoint/2010/main" val="162391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E4E93-3ADF-488B-B150-B6096B514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288779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01F94-7E44-4349-8117-453878E4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657B0-A961-4E79-8289-EAFD147F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대회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 Engineering / Selection</a:t>
            </a:r>
          </a:p>
          <a:p>
            <a:endParaRPr lang="en-US" altLang="ko-KR" dirty="0"/>
          </a:p>
          <a:p>
            <a:r>
              <a:rPr lang="ko-KR" altLang="en-US" dirty="0"/>
              <a:t>사용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Score</a:t>
            </a:r>
          </a:p>
          <a:p>
            <a:endParaRPr lang="en-US" altLang="ko-KR" dirty="0"/>
          </a:p>
          <a:p>
            <a:r>
              <a:rPr lang="ko-KR" altLang="en-US" dirty="0"/>
              <a:t>소감 및 노하우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896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50865-5DE2-4788-84F5-BCA9A062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대회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9E0DC-9B9A-4885-A7AF-68673AB5D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Inter"/>
            </a:endParaRPr>
          </a:p>
          <a:p>
            <a:r>
              <a:rPr lang="ko-KR" altLang="en-US" dirty="0">
                <a:latin typeface="Inter"/>
              </a:rPr>
              <a:t>주어진 타이타닉의 승객에 대한 데이터가 주어지고</a:t>
            </a:r>
            <a:endParaRPr lang="en-US" altLang="ko-KR" b="0" i="0" dirty="0">
              <a:effectLst/>
              <a:latin typeface="Inter"/>
            </a:endParaRPr>
          </a:p>
          <a:p>
            <a:endParaRPr lang="en-US" altLang="ko-KR" dirty="0">
              <a:latin typeface="Inter"/>
            </a:endParaRPr>
          </a:p>
          <a:p>
            <a:r>
              <a:rPr lang="ko-KR" altLang="en-US" b="0" i="0" dirty="0">
                <a:effectLst/>
                <a:latin typeface="Inter"/>
              </a:rPr>
              <a:t>그 중 어떤 부류의 승객들이 </a:t>
            </a:r>
            <a:br>
              <a:rPr lang="en-US" altLang="ko-KR" b="0" i="0" dirty="0">
                <a:effectLst/>
                <a:latin typeface="Inter"/>
              </a:rPr>
            </a:br>
            <a:r>
              <a:rPr lang="ko-KR" altLang="en-US" b="0" i="0" dirty="0">
                <a:effectLst/>
                <a:latin typeface="Inter"/>
              </a:rPr>
              <a:t>생존 할 가능성이 높았는 지에 대해 분석을 하고</a:t>
            </a:r>
            <a:r>
              <a:rPr lang="en-US" altLang="ko-KR" b="0" i="0" dirty="0">
                <a:effectLst/>
                <a:latin typeface="Inter"/>
              </a:rPr>
              <a:t>, </a:t>
            </a:r>
          </a:p>
          <a:p>
            <a:endParaRPr lang="en-US" altLang="ko-KR" dirty="0">
              <a:latin typeface="Inter"/>
            </a:endParaRPr>
          </a:p>
          <a:p>
            <a:r>
              <a:rPr lang="ko-KR" altLang="en-US" b="0" i="0" dirty="0">
                <a:effectLst/>
                <a:latin typeface="Inter"/>
              </a:rPr>
              <a:t>이를 기반으로 하여 머신 러닝 모델을 만든 뒤 </a:t>
            </a:r>
            <a:br>
              <a:rPr lang="en-US" altLang="ko-KR" dirty="0">
                <a:latin typeface="Inter"/>
              </a:rPr>
            </a:br>
            <a:r>
              <a:rPr lang="ko-KR" altLang="en-US" b="0" i="0" dirty="0">
                <a:effectLst/>
                <a:latin typeface="Inter"/>
              </a:rPr>
              <a:t>승선한 사람들의 생존유무를 예측합니다</a:t>
            </a:r>
            <a:r>
              <a:rPr lang="en-US" altLang="ko-KR" b="0" i="0" dirty="0">
                <a:effectLst/>
                <a:latin typeface="Inte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98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26DA-2D63-4521-B958-2273139B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Feature Engineering / Selection</a:t>
            </a:r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A6115AFA-5D9D-4EDF-A452-42AC500EE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613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7E098-1E1C-45EF-902A-09A4AC9BF2CB}"/>
              </a:ext>
            </a:extLst>
          </p:cNvPr>
          <p:cNvSpPr txBox="1"/>
          <p:nvPr/>
        </p:nvSpPr>
        <p:spPr>
          <a:xfrm>
            <a:off x="514350" y="3524250"/>
            <a:ext cx="114014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Age_cat</a:t>
            </a:r>
            <a:r>
              <a:rPr lang="en-US" altLang="ko-KR" dirty="0"/>
              <a:t> : </a:t>
            </a:r>
            <a:r>
              <a:rPr lang="ko-KR" altLang="en-US" dirty="0"/>
              <a:t>연속형 변수인 </a:t>
            </a:r>
            <a:r>
              <a:rPr lang="en-US" altLang="ko-KR" dirty="0"/>
              <a:t>Age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단위로 </a:t>
            </a:r>
            <a:r>
              <a:rPr lang="en-US" altLang="ko-KR" dirty="0"/>
              <a:t>Grouping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Ticket_Freq</a:t>
            </a:r>
            <a:r>
              <a:rPr lang="en-US" altLang="ko-KR" dirty="0"/>
              <a:t> : </a:t>
            </a:r>
            <a:r>
              <a:rPr lang="ko-KR" altLang="en-US" dirty="0"/>
              <a:t>같은 티켓을 가진 사람 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Adj_Fare_cat</a:t>
            </a:r>
            <a:r>
              <a:rPr lang="en-US" altLang="ko-KR" dirty="0"/>
              <a:t> : Fare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Ticket_Freq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Is_Married</a:t>
            </a:r>
            <a:r>
              <a:rPr lang="en-US" altLang="ko-KR" dirty="0"/>
              <a:t> : </a:t>
            </a:r>
            <a:r>
              <a:rPr lang="ko-KR" altLang="en-US" dirty="0"/>
              <a:t>결혼유무를 알 수 있는 </a:t>
            </a:r>
            <a:r>
              <a:rPr lang="en-US" altLang="ko-KR" dirty="0" err="1"/>
              <a:t>Mrs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Survival_Rate</a:t>
            </a:r>
            <a:r>
              <a:rPr lang="en-US" altLang="ko-KR" dirty="0"/>
              <a:t> : </a:t>
            </a:r>
            <a:r>
              <a:rPr lang="ko-KR" altLang="en-US" dirty="0"/>
              <a:t>같은 성을 지닌 사람들의 </a:t>
            </a:r>
            <a:r>
              <a:rPr lang="ko-KR" altLang="en-US" dirty="0" err="1"/>
              <a:t>생존률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같은 티켓을 지닌 사람들의 </a:t>
            </a:r>
            <a:r>
              <a:rPr lang="ko-KR" altLang="en-US" dirty="0" err="1"/>
              <a:t>생존률</a:t>
            </a:r>
            <a:r>
              <a:rPr lang="ko-KR" altLang="en-US" dirty="0"/>
              <a:t> </a:t>
            </a:r>
            <a:r>
              <a:rPr lang="en-US" altLang="ko-KR" dirty="0"/>
              <a:t>/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Survival_Rate_NA</a:t>
            </a:r>
            <a:r>
              <a:rPr lang="en-US" altLang="ko-KR" dirty="0"/>
              <a:t> : Test </a:t>
            </a:r>
            <a:r>
              <a:rPr lang="ko-KR" altLang="en-US" dirty="0"/>
              <a:t>데이터에 같은 성 또는 같은 티켓의 존재 유무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791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26DA-2D63-4521-B958-2273139B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Feature Engineering / Selection</a:t>
            </a:r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A6115AFA-5D9D-4EDF-A452-42AC500EE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6130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7E098-1E1C-45EF-902A-09A4AC9BF2CB}"/>
              </a:ext>
            </a:extLst>
          </p:cNvPr>
          <p:cNvSpPr txBox="1"/>
          <p:nvPr/>
        </p:nvSpPr>
        <p:spPr>
          <a:xfrm>
            <a:off x="395287" y="4013150"/>
            <a:ext cx="1140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Pclass</a:t>
            </a:r>
            <a:r>
              <a:rPr lang="en-US" altLang="ko-KR" dirty="0"/>
              <a:t> : One-Hot Encoding </a:t>
            </a:r>
            <a:r>
              <a:rPr lang="ko-KR" altLang="en-US" dirty="0"/>
              <a:t>처리 </a:t>
            </a:r>
            <a:r>
              <a:rPr lang="en-US" altLang="ko-KR" dirty="0"/>
              <a:t>(Class_1 / 2 /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Sex : One-Hot Encoding </a:t>
            </a:r>
            <a:r>
              <a:rPr lang="ko-KR" altLang="en-US" dirty="0"/>
              <a:t>처리 </a:t>
            </a:r>
            <a:r>
              <a:rPr lang="en-US" altLang="ko-KR" dirty="0"/>
              <a:t>(Male / Female)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Family_Size</a:t>
            </a:r>
            <a:r>
              <a:rPr lang="en-US" altLang="ko-KR" dirty="0"/>
              <a:t> : </a:t>
            </a:r>
            <a:r>
              <a:rPr lang="ko-KR" altLang="en-US" dirty="0"/>
              <a:t>가족 수에</a:t>
            </a:r>
            <a:r>
              <a:rPr lang="en-US" altLang="ko-KR" dirty="0"/>
              <a:t> </a:t>
            </a:r>
            <a:r>
              <a:rPr lang="ko-KR" altLang="en-US" dirty="0"/>
              <a:t>따라 </a:t>
            </a:r>
            <a:r>
              <a:rPr lang="en-US" altLang="ko-KR" dirty="0"/>
              <a:t>Grouping </a:t>
            </a:r>
            <a:r>
              <a:rPr lang="ko-KR" altLang="en-US" dirty="0"/>
              <a:t>후 </a:t>
            </a:r>
            <a:r>
              <a:rPr lang="en-US" altLang="ko-KR" dirty="0"/>
              <a:t>One-Hot Encoding (Alone / Small / Medium </a:t>
            </a:r>
            <a:r>
              <a:rPr lang="en-US" altLang="ko-KR"/>
              <a:t>/ Large)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551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65B-84C5-4D5C-AC3A-D1C3FFB6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사용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79767-81AC-4880-BAED-A7DF14E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689"/>
            <a:ext cx="10515600" cy="35826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sz="4800" dirty="0"/>
              <a:t> Voting</a:t>
            </a:r>
          </a:p>
          <a:p>
            <a:endParaRPr lang="en-US" altLang="ko-KR" sz="4800" dirty="0"/>
          </a:p>
          <a:p>
            <a:r>
              <a:rPr lang="en-US" altLang="ko-KR" sz="4800" dirty="0"/>
              <a:t> Stacking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4840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65B-84C5-4D5C-AC3A-D1C3FFB6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Voting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79767-81AC-4880-BAED-A7DF14E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689"/>
            <a:ext cx="10515600" cy="35826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sz="4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675F5-B45F-48F1-A809-DD55940CC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0" y="1840379"/>
            <a:ext cx="10586360" cy="1212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6D936-333D-44EF-AA1E-A72F663BDCF0}"/>
              </a:ext>
            </a:extLst>
          </p:cNvPr>
          <p:cNvSpPr txBox="1"/>
          <p:nvPr/>
        </p:nvSpPr>
        <p:spPr>
          <a:xfrm>
            <a:off x="767440" y="3233394"/>
            <a:ext cx="10586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Voting</a:t>
            </a:r>
            <a:r>
              <a:rPr lang="ko-KR" altLang="en-US" dirty="0"/>
              <a:t>에 사용된 모델은 아래와 같으며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 err="1"/>
              <a:t>StratifiedKFold</a:t>
            </a:r>
            <a:r>
              <a:rPr lang="ko-KR" altLang="en-US" dirty="0"/>
              <a:t>를 사용한 </a:t>
            </a:r>
            <a:r>
              <a:rPr lang="en-US" altLang="ko-KR" dirty="0" err="1"/>
              <a:t>GridSearch</a:t>
            </a:r>
            <a:r>
              <a:rPr lang="ko-KR" altLang="en-US" dirty="0"/>
              <a:t>된 모델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XGBoost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AdaBoost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ExtraTrees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RandomForest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GradientBoosting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4837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65B-84C5-4D5C-AC3A-D1C3FFB6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79767-81AC-4880-BAED-A7DF14E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8689"/>
            <a:ext cx="10515600" cy="35826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6D936-333D-44EF-AA1E-A72F663BDCF0}"/>
              </a:ext>
            </a:extLst>
          </p:cNvPr>
          <p:cNvSpPr txBox="1"/>
          <p:nvPr/>
        </p:nvSpPr>
        <p:spPr>
          <a:xfrm>
            <a:off x="3256309" y="5873233"/>
            <a:ext cx="567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모델의 </a:t>
            </a:r>
            <a:r>
              <a:rPr lang="en-US" altLang="ko-KR" dirty="0"/>
              <a:t>train </a:t>
            </a:r>
            <a:r>
              <a:rPr lang="ko-KR" altLang="en-US" dirty="0"/>
              <a:t>데이터에 대한 예측 값 저장하는 함수 </a:t>
            </a:r>
            <a:endParaRPr lang="en-US" altLang="ko-KR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5B98859-8B14-430E-91BD-7B9DEE7B77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7"/>
          <a:stretch/>
        </p:blipFill>
        <p:spPr>
          <a:xfrm>
            <a:off x="3256309" y="1690688"/>
            <a:ext cx="5679382" cy="39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65B-84C5-4D5C-AC3A-D1C3FFB6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79767-81AC-4880-BAED-A7DF14E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874"/>
            <a:ext cx="10515600" cy="3582671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sz="48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98EEF4F-C4CC-4BFF-BF02-FF919FE6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662"/>
            <a:ext cx="10515599" cy="3665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CD5F53-4350-40F4-8B4F-E7B756BE57F8}"/>
              </a:ext>
            </a:extLst>
          </p:cNvPr>
          <p:cNvSpPr txBox="1"/>
          <p:nvPr/>
        </p:nvSpPr>
        <p:spPr>
          <a:xfrm>
            <a:off x="847627" y="5392132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모델이 예측한 값들을 하나로 합침</a:t>
            </a:r>
          </a:p>
        </p:txBody>
      </p:sp>
    </p:spTree>
    <p:extLst>
      <p:ext uri="{BB962C8B-B14F-4D97-AF65-F5344CB8AC3E}">
        <p14:creationId xmlns:p14="http://schemas.microsoft.com/office/powerpoint/2010/main" val="111081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274</Words>
  <Application>Microsoft Office PowerPoint</Application>
  <PresentationFormat>와이드스크린</PresentationFormat>
  <Paragraphs>70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Inter</vt:lpstr>
      <vt:lpstr>맑은 고딕</vt:lpstr>
      <vt:lpstr>Arial</vt:lpstr>
      <vt:lpstr>Office 테마</vt:lpstr>
      <vt:lpstr>Titanic Survival Prediction </vt:lpstr>
      <vt:lpstr>목차</vt:lpstr>
      <vt:lpstr>대회 개요</vt:lpstr>
      <vt:lpstr>Feature Engineering / Selection</vt:lpstr>
      <vt:lpstr>Feature Engineering / Selection</vt:lpstr>
      <vt:lpstr>사용 모델</vt:lpstr>
      <vt:lpstr>Voting</vt:lpstr>
      <vt:lpstr>Stacking</vt:lpstr>
      <vt:lpstr>Stacking</vt:lpstr>
      <vt:lpstr>Stacking</vt:lpstr>
      <vt:lpstr>결과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김종현</dc:creator>
  <cp:lastModifiedBy>김종현</cp:lastModifiedBy>
  <cp:revision>10</cp:revision>
  <dcterms:created xsi:type="dcterms:W3CDTF">2020-12-03T00:32:32Z</dcterms:created>
  <dcterms:modified xsi:type="dcterms:W3CDTF">2020-12-03T02:10:00Z</dcterms:modified>
</cp:coreProperties>
</file>