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F84045-5425-48CC-BDE4-82D4E8772333}" v="273" dt="2020-12-03T06:42:27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2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8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E502F-F479-47B3-B83E-366B96E3D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9831FD-83F5-4AF3-8F0B-6BBFF9ADF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8CA3B-1221-4A35-86E6-1E61F291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B712-2F8E-455C-9B67-207FEBCD19B5}" type="datetimeFigureOut">
              <a:rPr lang="ko-KR" altLang="en-US" smtClean="0"/>
              <a:t>2020-12-03(Thu)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CF752B-1D22-4447-8536-71263707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4BF3A9-2EA9-4695-AE7E-10C3DDA3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601D-462E-4103-9211-6829DBD3B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07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C81AF-BD67-494D-8800-3E747651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7304C3-2341-4030-90A4-3AFA0DAD6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B7D98B-68B1-41E3-9717-2752644F2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B712-2F8E-455C-9B67-207FEBCD19B5}" type="datetimeFigureOut">
              <a:rPr lang="ko-KR" altLang="en-US" smtClean="0"/>
              <a:t>2020-12-03(Thu)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317C01-5DC9-4F56-A6C0-A1F0AD434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74A5CB-7991-4B42-83AE-FCF3D37E6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601D-462E-4103-9211-6829DBD3B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97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D9E6AF-C13F-42E7-B9EE-6BAE166F1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640EEB-15FB-4C89-9C07-F1AE793AA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E1D07D-4C74-442C-B0C9-407DF179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B712-2F8E-455C-9B67-207FEBCD19B5}" type="datetimeFigureOut">
              <a:rPr lang="ko-KR" altLang="en-US" smtClean="0"/>
              <a:t>2020-12-03(Thu)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41C961-5AD7-42E5-AC70-E22D1FA1B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B9481-11CB-47CA-B046-C380D410A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601D-462E-4103-9211-6829DBD3B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2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0D31A-8665-4F2E-B0C4-8C06723D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3CCA80-25E2-4E3B-A87E-DC75D7B2E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EF807E-D6EE-4386-B306-6C8F084E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B712-2F8E-455C-9B67-207FEBCD19B5}" type="datetimeFigureOut">
              <a:rPr lang="ko-KR" altLang="en-US" smtClean="0"/>
              <a:t>2020-12-03(Thu)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D4B3F2-3DF9-454B-9CC6-107122F5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59CDF-9A4D-4479-8765-5B4A1F14C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601D-462E-4103-9211-6829DBD3B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84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8D22-8270-4F0C-B8B0-1E29C565E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6FF750-6145-4DDD-8565-EB2B90C9D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96F451-71FB-4F4C-88C2-13F52519F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B712-2F8E-455C-9B67-207FEBCD19B5}" type="datetimeFigureOut">
              <a:rPr lang="ko-KR" altLang="en-US" smtClean="0"/>
              <a:t>2020-12-03(Thu)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E45C12-9BBA-453A-AAE5-C9383DBC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3CA7F-F0F2-4A24-8A04-793E1D23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601D-462E-4103-9211-6829DBD3B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97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1FE9C-7408-4663-B8F6-B8A55A2D0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48AFFC-4C44-4D4E-8338-C356C935F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27E25E-54C8-4F74-8040-C8FCB252B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CB07E3-44E0-43C0-A538-A15D971D3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B712-2F8E-455C-9B67-207FEBCD19B5}" type="datetimeFigureOut">
              <a:rPr lang="ko-KR" altLang="en-US" smtClean="0"/>
              <a:t>2020-12-03(Thu)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6A9CC7-CBEB-4DFF-B3A5-DE4E6FFC1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F6538C-4DEC-47C5-A6C3-B7621BE6A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601D-462E-4103-9211-6829DBD3B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22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DB57D-7C5C-4F9B-A74D-6AD263030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305666-9A92-4DD1-AD68-0B6A9EAE4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BA1AF7-7EB7-412D-BF03-2A8B0387D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A9EFB6-21E2-4D91-8ADE-053249C19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48E525-43B3-462F-B5BD-AA3CF490A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E0742A-D57F-4039-BA55-FCBEACB8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B712-2F8E-455C-9B67-207FEBCD19B5}" type="datetimeFigureOut">
              <a:rPr lang="ko-KR" altLang="en-US" smtClean="0"/>
              <a:t>2020-12-03(Thu)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7CCC67-358B-4B27-9DE8-A976987E5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1C2072-C908-452C-BC7F-D4637597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601D-462E-4103-9211-6829DBD3B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08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4DD65-72E3-4B9F-8009-986B7D26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5AD168-E3B6-42E8-9AED-B8D10261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B712-2F8E-455C-9B67-207FEBCD19B5}" type="datetimeFigureOut">
              <a:rPr lang="ko-KR" altLang="en-US" smtClean="0"/>
              <a:t>2020-12-03(Thu)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47204F-D4DD-42A1-85A3-F31B54A1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90068C-7CAE-43C8-B89E-1CED4EB92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601D-462E-4103-9211-6829DBD3B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66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C02F16-AB73-4273-8D92-2F9D5FE6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B712-2F8E-455C-9B67-207FEBCD19B5}" type="datetimeFigureOut">
              <a:rPr lang="ko-KR" altLang="en-US" smtClean="0"/>
              <a:t>2020-12-03(Thu)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9F6B70-25AC-403A-A8EC-53507977A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E7352D-A86C-43F0-8190-2F31FDBA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601D-462E-4103-9211-6829DBD3B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78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B13C8-9A96-4313-8D67-7F50C3C2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33906E-33B2-46A9-98CF-9EABC7A1A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68A255-B8E8-4A8D-991D-CEEB4341F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D5F8B6-CA78-44F8-9137-B84370CA1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B712-2F8E-455C-9B67-207FEBCD19B5}" type="datetimeFigureOut">
              <a:rPr lang="ko-KR" altLang="en-US" smtClean="0"/>
              <a:t>2020-12-03(Thu)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1899D-AF02-4772-83C7-0E280F50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14B122-901C-48ED-A6EA-A612EE182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601D-462E-4103-9211-6829DBD3B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35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44CA6-82DA-4A74-901A-E9FC080E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32884B-6548-43D6-9B36-15D0A63FFA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41E8A7-8488-4172-B626-152C8933B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014784-FFE5-47CE-BB6D-7A5BFA49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B712-2F8E-455C-9B67-207FEBCD19B5}" type="datetimeFigureOut">
              <a:rPr lang="ko-KR" altLang="en-US" smtClean="0"/>
              <a:t>2020-12-03(Thu)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6E959C-BB72-47CB-B40E-818FBB225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406EC1-71CD-4FB1-83D2-ADF59C7EB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C601D-462E-4103-9211-6829DBD3B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81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0A8959-52CC-4327-A5D6-86FBE71CC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D6CE3F-1FCF-4272-BB0D-5322DA1D1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D4B7B6-5D6E-403B-966A-FA4B824EC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7B712-2F8E-455C-9B67-207FEBCD19B5}" type="datetimeFigureOut">
              <a:rPr lang="ko-KR" altLang="en-US" smtClean="0"/>
              <a:t>2020-12-03(Thu)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F8E3F6-567A-4473-94C6-377949202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3B5E0A-ECD2-422C-856C-E27885444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C601D-462E-4103-9211-6829DBD3B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70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A8CC4-1EA0-44E2-B2FA-6BA65742F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Kaggle Project KISTI KAGGLE COMPETITION(4TH)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F8F346-C32E-4BE1-AC05-68960DA4CA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타이타닉 사고 생존자 맞추기</a:t>
            </a:r>
          </a:p>
        </p:txBody>
      </p:sp>
    </p:spTree>
    <p:extLst>
      <p:ext uri="{BB962C8B-B14F-4D97-AF65-F5344CB8AC3E}">
        <p14:creationId xmlns:p14="http://schemas.microsoft.com/office/powerpoint/2010/main" val="1886568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E8A67-0F20-45AB-A33B-A4DC6B0A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E6DA5E-A6DB-4310-A2CF-B12EDD965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u="sng" dirty="0"/>
              <a:t>Fare </a:t>
            </a:r>
            <a:r>
              <a:rPr lang="ko-KR" altLang="en-US" u="sng" dirty="0" err="1"/>
              <a:t>제거후</a:t>
            </a:r>
            <a:r>
              <a:rPr lang="en-US" altLang="ko-KR" u="sng" dirty="0"/>
              <a:t>, pca12</a:t>
            </a:r>
            <a:r>
              <a:rPr lang="ko-KR" altLang="en-US" u="sng" dirty="0"/>
              <a:t>개 칼럼 추가한 데이터셋이   </a:t>
            </a:r>
            <a:endParaRPr lang="en-US" altLang="ko-KR" u="sng" dirty="0"/>
          </a:p>
          <a:p>
            <a:pPr marL="0" indent="0">
              <a:buNone/>
            </a:pPr>
            <a:r>
              <a:rPr lang="en-US" altLang="ko-KR" b="0" i="0" dirty="0">
                <a:solidFill>
                  <a:srgbClr val="008ABC"/>
                </a:solidFill>
                <a:effectLst/>
                <a:latin typeface="Inter"/>
              </a:rPr>
              <a:t>Public </a:t>
            </a:r>
            <a:r>
              <a:rPr lang="ko-KR" altLang="en-US" b="0" i="0" dirty="0">
                <a:effectLst/>
                <a:latin typeface="Inter"/>
              </a:rPr>
              <a:t>점수가 좋아 이를 기준으로 제출할거를 선택</a:t>
            </a:r>
            <a:endParaRPr lang="en-US" altLang="ko-KR" b="0" i="0" dirty="0">
              <a:effectLst/>
              <a:latin typeface="Inter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8ABC"/>
              </a:solidFill>
              <a:latin typeface="Inter"/>
            </a:endParaRPr>
          </a:p>
          <a:p>
            <a:pPr marL="0" indent="0">
              <a:buNone/>
            </a:pPr>
            <a:r>
              <a:rPr lang="en-US" altLang="ko-KR" dirty="0" err="1"/>
              <a:t>lightgbm</a:t>
            </a:r>
            <a:r>
              <a:rPr lang="ko-KR" altLang="en-US" dirty="0"/>
              <a:t>을 사용</a:t>
            </a:r>
            <a:r>
              <a:rPr lang="en-US" altLang="ko-KR" dirty="0"/>
              <a:t>-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파라미터는 올려준 </a:t>
            </a:r>
            <a:r>
              <a:rPr lang="ko-KR" altLang="en-US" dirty="0" err="1"/>
              <a:t>노트북값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0" i="0" dirty="0">
                <a:solidFill>
                  <a:srgbClr val="008ABC"/>
                </a:solidFill>
                <a:effectLst/>
                <a:latin typeface="Inter"/>
              </a:rPr>
              <a:t>Public : </a:t>
            </a:r>
            <a:r>
              <a:rPr lang="en-US" altLang="ko-KR" b="0" i="0" dirty="0">
                <a:effectLst/>
                <a:latin typeface="Inter"/>
              </a:rPr>
              <a:t>0.78947 , </a:t>
            </a:r>
            <a:r>
              <a:rPr lang="en-US" altLang="ko-KR" b="0" i="0" dirty="0">
                <a:solidFill>
                  <a:srgbClr val="00B0F0"/>
                </a:solidFill>
                <a:effectLst/>
                <a:latin typeface="Inter"/>
              </a:rPr>
              <a:t>private: </a:t>
            </a:r>
            <a:r>
              <a:rPr lang="en-US" altLang="ko-KR" b="0" i="0" dirty="0">
                <a:effectLst/>
                <a:latin typeface="Inter"/>
              </a:rPr>
              <a:t>0.76555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ko-KR" altLang="en-US" dirty="0">
                <a:latin typeface="Inter"/>
              </a:rPr>
              <a:t>팀장님 앙상블 모델 </a:t>
            </a:r>
            <a:r>
              <a:rPr lang="en-US" altLang="ko-KR" dirty="0">
                <a:latin typeface="Inter"/>
              </a:rPr>
              <a:t>(</a:t>
            </a:r>
            <a:r>
              <a:rPr lang="ko-KR" altLang="en-US" dirty="0">
                <a:latin typeface="Inter"/>
              </a:rPr>
              <a:t>가중치 주는 모델 </a:t>
            </a:r>
            <a:r>
              <a:rPr lang="en-US" altLang="ko-KR" dirty="0">
                <a:latin typeface="Inter"/>
              </a:rPr>
              <a:t>)</a:t>
            </a:r>
            <a:endParaRPr lang="en-US" altLang="ko-KR" b="0" i="0" dirty="0">
              <a:effectLst/>
              <a:latin typeface="Inter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008ABC"/>
                </a:solidFill>
                <a:effectLst/>
                <a:latin typeface="Inter"/>
              </a:rPr>
              <a:t>Public : </a:t>
            </a:r>
            <a:r>
              <a:rPr lang="en-US" altLang="ko-KR" b="0" i="0" dirty="0">
                <a:effectLst/>
                <a:latin typeface="Inter"/>
              </a:rPr>
              <a:t>0.77990 </a:t>
            </a:r>
            <a:r>
              <a:rPr lang="en-US" altLang="ko-KR" b="0" i="0" dirty="0">
                <a:solidFill>
                  <a:srgbClr val="00B0F0"/>
                </a:solidFill>
                <a:effectLst/>
                <a:latin typeface="Inter"/>
              </a:rPr>
              <a:t>private: </a:t>
            </a:r>
            <a:r>
              <a:rPr lang="en-US" altLang="ko-KR" b="0" i="0" dirty="0">
                <a:effectLst/>
                <a:latin typeface="Inter"/>
              </a:rPr>
              <a:t>0.78468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7418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B1B7D-6C81-4600-A1F2-63ECD06A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느낌점</a:t>
            </a:r>
            <a:r>
              <a:rPr lang="en-US" altLang="ko-KR" dirty="0"/>
              <a:t>/</a:t>
            </a:r>
            <a:r>
              <a:rPr lang="ko-KR" altLang="en-US" dirty="0"/>
              <a:t>소감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A6F5D0-A872-4C72-9321-6872061CB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/>
              <a:t>PCA</a:t>
            </a:r>
            <a:r>
              <a:rPr lang="ko-KR" altLang="en-US" dirty="0"/>
              <a:t>칼럼을 </a:t>
            </a:r>
            <a:r>
              <a:rPr lang="ko-KR" altLang="en-US" dirty="0" err="1"/>
              <a:t>추가했을때</a:t>
            </a:r>
            <a:r>
              <a:rPr lang="en-US" altLang="ko-KR" dirty="0"/>
              <a:t>, </a:t>
            </a:r>
            <a:r>
              <a:rPr lang="ko-KR" altLang="en-US" dirty="0" err="1"/>
              <a:t>오버핏이</a:t>
            </a:r>
            <a:r>
              <a:rPr lang="ko-KR" altLang="en-US" dirty="0"/>
              <a:t> </a:t>
            </a:r>
            <a:r>
              <a:rPr lang="ko-KR" altLang="en-US" dirty="0" err="1"/>
              <a:t>잘되는거</a:t>
            </a:r>
            <a:r>
              <a:rPr lang="ko-KR" altLang="en-US" dirty="0"/>
              <a:t> 같다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i="0" dirty="0">
                <a:effectLst/>
                <a:latin typeface="Inter"/>
              </a:rPr>
              <a:t>PCA</a:t>
            </a:r>
            <a:r>
              <a:rPr lang="ko-KR" altLang="en-US" i="0" dirty="0">
                <a:effectLst/>
                <a:latin typeface="Inter"/>
              </a:rPr>
              <a:t>칼럼의 </a:t>
            </a:r>
            <a:r>
              <a:rPr lang="en-US" altLang="ko-KR" i="0" dirty="0">
                <a:effectLst/>
                <a:latin typeface="Inter"/>
              </a:rPr>
              <a:t>EDA </a:t>
            </a:r>
            <a:r>
              <a:rPr lang="ko-KR" altLang="en-US" i="0" dirty="0">
                <a:effectLst/>
                <a:latin typeface="Inter"/>
              </a:rPr>
              <a:t>탐색을 통해  정말 연관이 </a:t>
            </a:r>
            <a:r>
              <a:rPr lang="ko-KR" altLang="en-US" dirty="0">
                <a:latin typeface="Inter"/>
              </a:rPr>
              <a:t> </a:t>
            </a:r>
            <a:r>
              <a:rPr lang="ko-KR" altLang="en-US" dirty="0" err="1">
                <a:latin typeface="Inter"/>
              </a:rPr>
              <a:t>있을거</a:t>
            </a:r>
            <a:r>
              <a:rPr lang="ko-KR" altLang="en-US" dirty="0">
                <a:latin typeface="Inter"/>
              </a:rPr>
              <a:t> 같은 </a:t>
            </a:r>
            <a:r>
              <a:rPr lang="en-US" altLang="ko-KR" dirty="0"/>
              <a:t>PCA</a:t>
            </a:r>
            <a:r>
              <a:rPr lang="ko-KR" altLang="en-US" dirty="0"/>
              <a:t>칼럼을  추출 할 필요가 있을 것 같다</a:t>
            </a:r>
            <a:endParaRPr lang="en-US" altLang="ko-KR" dirty="0"/>
          </a:p>
          <a:p>
            <a:r>
              <a:rPr lang="ko-KR" altLang="en-US" dirty="0"/>
              <a:t>여러가지 시도를 해보면서 </a:t>
            </a:r>
            <a:r>
              <a:rPr lang="en-US" altLang="ko-KR" dirty="0"/>
              <a:t>Fare</a:t>
            </a:r>
            <a:r>
              <a:rPr lang="ko-KR" altLang="en-US" dirty="0"/>
              <a:t> 칼럼이 정확도를 떨어뜨린다는 사실을 알았었는데 </a:t>
            </a:r>
            <a:endParaRPr lang="en-US" altLang="ko-KR" dirty="0"/>
          </a:p>
          <a:p>
            <a:r>
              <a:rPr lang="en-US" altLang="ko-KR" dirty="0"/>
              <a:t>–</a:t>
            </a:r>
            <a:r>
              <a:rPr lang="ko-KR" altLang="en-US" dirty="0"/>
              <a:t>실제로 </a:t>
            </a:r>
            <a:r>
              <a:rPr lang="en-US" altLang="ko-KR" dirty="0"/>
              <a:t>fare</a:t>
            </a:r>
            <a:r>
              <a:rPr lang="ko-KR" altLang="en-US" dirty="0"/>
              <a:t>을 제거한 버전이 더 </a:t>
            </a:r>
            <a:r>
              <a:rPr lang="ko-KR" altLang="en-US" dirty="0" err="1"/>
              <a:t>좋게나옴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이런식으로</a:t>
            </a:r>
            <a:r>
              <a:rPr lang="en-US" altLang="ko-KR" dirty="0"/>
              <a:t>-</a:t>
            </a:r>
            <a:r>
              <a:rPr lang="ko-KR" altLang="en-US" dirty="0"/>
              <a:t>그 칼럼이 모델이 끼치는 영향을 알아내는게 중요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도메인 지식에 대한 깊은 탐색 필요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데이터셋 자체를 뜯어봐서 공통점이나</a:t>
            </a:r>
            <a:r>
              <a:rPr lang="en-US" altLang="ko-KR" dirty="0"/>
              <a:t>, </a:t>
            </a:r>
            <a:r>
              <a:rPr lang="ko-KR" altLang="en-US" dirty="0"/>
              <a:t>규칙을 찾는 것도 필요하다</a:t>
            </a:r>
            <a:r>
              <a:rPr lang="en-US" altLang="ko-KR" dirty="0"/>
              <a:t>—</a:t>
            </a:r>
            <a:r>
              <a:rPr lang="ko-KR" altLang="en-US" dirty="0"/>
              <a:t>엑셀도 좋고</a:t>
            </a:r>
            <a:r>
              <a:rPr lang="en-US" altLang="ko-KR" dirty="0"/>
              <a:t>, </a:t>
            </a:r>
            <a:r>
              <a:rPr lang="ko-KR" altLang="en-US" dirty="0"/>
              <a:t>시각화는 필수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모델과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파라미터에 대한 상세한 지식이 필요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변수 추가 하고 모델 바꾸고 경우의 수대로 진행하면 시간이 너무 부족하다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진행방식에 대한 체계화가 필요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진행과정에서 중구난방이 아닌 하나에 집중하고</a:t>
            </a:r>
            <a:r>
              <a:rPr lang="en-US" altLang="ko-KR" dirty="0"/>
              <a:t>, </a:t>
            </a:r>
            <a:r>
              <a:rPr lang="ko-KR" altLang="en-US" dirty="0"/>
              <a:t>끝나면 다음 걸 하는게 필요하다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126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8347B-0DD4-4B8A-8C1F-DDC2459A3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PCA </a:t>
            </a:r>
            <a:r>
              <a:rPr lang="ko-KR" altLang="en-US" dirty="0"/>
              <a:t>로 주성분 만들어 칼럼으로 추가해보기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043F0A-766C-4E08-9D19-3DAB0C547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8678"/>
          </a:xfrm>
        </p:spPr>
        <p:txBody>
          <a:bodyPr/>
          <a:lstStyle/>
          <a:p>
            <a:r>
              <a:rPr lang="ko-KR" altLang="en-US" dirty="0"/>
              <a:t>주성분이란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b="1" i="0" dirty="0">
                <a:solidFill>
                  <a:srgbClr val="303030"/>
                </a:solidFill>
                <a:effectLst/>
                <a:latin typeface="PT Sans"/>
              </a:rPr>
              <a:t>변수추출</a:t>
            </a:r>
            <a:r>
              <a:rPr lang="en-US" altLang="ko-KR" b="1" i="0" dirty="0">
                <a:solidFill>
                  <a:srgbClr val="303030"/>
                </a:solidFill>
                <a:effectLst/>
                <a:latin typeface="PT Sans"/>
              </a:rPr>
              <a:t>(Feature Extraction)</a:t>
            </a:r>
            <a:r>
              <a:rPr lang="ko-KR" altLang="en-US" b="0" i="0" dirty="0">
                <a:solidFill>
                  <a:srgbClr val="313131"/>
                </a:solidFill>
                <a:effectLst/>
                <a:latin typeface="PT Sans"/>
              </a:rPr>
              <a:t>은 기존 변수를 조합해 새로운 변수를 만드는 기법으로</a:t>
            </a:r>
            <a:r>
              <a:rPr lang="en-US" altLang="ko-KR" b="0" i="0" dirty="0">
                <a:solidFill>
                  <a:srgbClr val="313131"/>
                </a:solidFill>
                <a:effectLst/>
                <a:latin typeface="PT Sans"/>
              </a:rPr>
              <a:t>, </a:t>
            </a:r>
            <a:r>
              <a:rPr lang="ko-KR" altLang="en-US" b="0" i="0" dirty="0">
                <a:solidFill>
                  <a:srgbClr val="313131"/>
                </a:solidFill>
                <a:effectLst/>
                <a:latin typeface="PT Sans"/>
              </a:rPr>
              <a:t>단순히 일부 중요 변수만을 빼내는 </a:t>
            </a:r>
            <a:r>
              <a:rPr lang="ko-KR" altLang="en-US" b="1" i="0" dirty="0">
                <a:solidFill>
                  <a:srgbClr val="303030"/>
                </a:solidFill>
                <a:effectLst/>
                <a:latin typeface="PT Sans"/>
              </a:rPr>
              <a:t>변수선택</a:t>
            </a:r>
            <a:r>
              <a:rPr lang="en-US" altLang="ko-KR" b="1" i="0" dirty="0">
                <a:solidFill>
                  <a:srgbClr val="303030"/>
                </a:solidFill>
                <a:effectLst/>
                <a:latin typeface="PT Sans"/>
              </a:rPr>
              <a:t>(Feature Selection)</a:t>
            </a:r>
            <a:r>
              <a:rPr lang="ko-KR" altLang="en-US" b="0" i="0" dirty="0">
                <a:solidFill>
                  <a:srgbClr val="313131"/>
                </a:solidFill>
                <a:effectLst/>
                <a:latin typeface="PT Sans"/>
              </a:rPr>
              <a:t>과는 대비됩니다</a:t>
            </a:r>
            <a:r>
              <a:rPr lang="en-US" altLang="ko-KR" b="0" i="0" dirty="0">
                <a:solidFill>
                  <a:srgbClr val="313131"/>
                </a:solidFill>
                <a:effectLst/>
                <a:latin typeface="PT Sans"/>
              </a:rPr>
              <a:t>. </a:t>
            </a:r>
          </a:p>
          <a:p>
            <a:endParaRPr lang="en-US" altLang="ko-KR" dirty="0">
              <a:solidFill>
                <a:srgbClr val="313131"/>
              </a:solidFill>
              <a:latin typeface="PT Sans"/>
            </a:endParaRPr>
          </a:p>
          <a:p>
            <a:r>
              <a:rPr lang="ko-KR" altLang="en-US" b="0" i="0" dirty="0">
                <a:solidFill>
                  <a:srgbClr val="313131"/>
                </a:solidFill>
                <a:effectLst/>
                <a:latin typeface="PT Sans"/>
              </a:rPr>
              <a:t>변수추출에는 기존 변수 가운데 일부만 활용하는 방식이 있고</a:t>
            </a:r>
            <a:r>
              <a:rPr lang="en-US" altLang="ko-KR" b="0" i="0" dirty="0">
                <a:solidFill>
                  <a:srgbClr val="313131"/>
                </a:solidFill>
                <a:effectLst/>
                <a:latin typeface="PT Sans"/>
              </a:rPr>
              <a:t>, </a:t>
            </a:r>
            <a:r>
              <a:rPr lang="ko-KR" altLang="en-US" b="0" i="0" dirty="0">
                <a:solidFill>
                  <a:srgbClr val="313131"/>
                </a:solidFill>
                <a:effectLst/>
                <a:latin typeface="PT Sans"/>
              </a:rPr>
              <a:t>모두 쓰는 방식이 있는데 </a:t>
            </a:r>
            <a:r>
              <a:rPr lang="en-US" altLang="ko-KR" b="0" i="0" dirty="0">
                <a:solidFill>
                  <a:srgbClr val="313131"/>
                </a:solidFill>
                <a:effectLst/>
                <a:latin typeface="PT Sans"/>
              </a:rPr>
              <a:t>PCA</a:t>
            </a:r>
            <a:r>
              <a:rPr lang="ko-KR" altLang="en-US" b="0" i="0" dirty="0">
                <a:solidFill>
                  <a:srgbClr val="313131"/>
                </a:solidFill>
                <a:effectLst/>
                <a:latin typeface="PT Sans"/>
              </a:rPr>
              <a:t>는 후자에 해당합니다</a:t>
            </a:r>
            <a:r>
              <a:rPr lang="en-US" altLang="ko-KR" b="0" i="0" dirty="0">
                <a:solidFill>
                  <a:srgbClr val="313131"/>
                </a:solidFill>
                <a:effectLst/>
                <a:latin typeface="PT Sans"/>
              </a:rPr>
              <a:t>. </a:t>
            </a:r>
            <a:r>
              <a:rPr lang="ko-KR" altLang="en-US" b="0" i="0" dirty="0">
                <a:solidFill>
                  <a:srgbClr val="313131"/>
                </a:solidFill>
                <a:effectLst/>
                <a:latin typeface="PT Sans"/>
              </a:rPr>
              <a:t>아울러 </a:t>
            </a:r>
            <a:r>
              <a:rPr lang="en-US" altLang="ko-KR" b="0" i="0" dirty="0">
                <a:solidFill>
                  <a:srgbClr val="313131"/>
                </a:solidFill>
                <a:effectLst/>
                <a:latin typeface="PT Sans"/>
              </a:rPr>
              <a:t>PCA</a:t>
            </a:r>
            <a:r>
              <a:rPr lang="ko-KR" altLang="en-US" b="0" i="0" dirty="0">
                <a:solidFill>
                  <a:srgbClr val="313131"/>
                </a:solidFill>
                <a:effectLst/>
                <a:latin typeface="PT Sans"/>
              </a:rPr>
              <a:t>는 기존 변수를 </a:t>
            </a:r>
            <a:r>
              <a:rPr lang="ko-KR" altLang="en-US" b="1" i="0" dirty="0">
                <a:solidFill>
                  <a:srgbClr val="303030"/>
                </a:solidFill>
                <a:effectLst/>
                <a:latin typeface="PT Sans"/>
              </a:rPr>
              <a:t>선형결합</a:t>
            </a:r>
            <a:r>
              <a:rPr lang="en-US" altLang="ko-KR" b="1" i="0" dirty="0">
                <a:solidFill>
                  <a:srgbClr val="303030"/>
                </a:solidFill>
                <a:effectLst/>
                <a:latin typeface="PT Sans"/>
              </a:rPr>
              <a:t>(linear combination)</a:t>
            </a:r>
            <a:r>
              <a:rPr lang="ko-KR" altLang="en-US" b="0" i="0" dirty="0">
                <a:solidFill>
                  <a:srgbClr val="313131"/>
                </a:solidFill>
                <a:effectLst/>
                <a:latin typeface="PT Sans"/>
              </a:rPr>
              <a:t>해 새로운 변수를 만들어 냅니다</a:t>
            </a:r>
            <a:r>
              <a:rPr lang="en-US" altLang="ko-KR" b="0" i="0" dirty="0">
                <a:solidFill>
                  <a:srgbClr val="313131"/>
                </a:solidFill>
                <a:effectLst/>
                <a:latin typeface="PT Sans"/>
              </a:rPr>
              <a:t>.</a:t>
            </a:r>
          </a:p>
          <a:p>
            <a:endParaRPr lang="en-US" altLang="ko-KR" dirty="0">
              <a:solidFill>
                <a:srgbClr val="313131"/>
              </a:solidFill>
              <a:latin typeface="PT Sans"/>
            </a:endParaRPr>
          </a:p>
          <a:p>
            <a:endParaRPr lang="en-US" altLang="ko-KR" dirty="0">
              <a:solidFill>
                <a:srgbClr val="313131"/>
              </a:solidFill>
              <a:latin typeface="PT Sans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227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B1250-64AB-43A0-9D23-DBDD94AB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PCA </a:t>
            </a:r>
            <a:r>
              <a:rPr lang="ko-KR" altLang="en-US" dirty="0"/>
              <a:t>로 주성분 만들어 칼럼으로 추가해보기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DFF98F-3544-47C0-9D4C-13C6303FC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다중공선성</a:t>
            </a:r>
            <a:r>
              <a:rPr lang="ko-KR" altLang="en-US" dirty="0"/>
              <a:t> 제거</a:t>
            </a:r>
            <a:r>
              <a:rPr lang="en-US" altLang="ko-KR" dirty="0"/>
              <a:t>: </a:t>
            </a:r>
          </a:p>
          <a:p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독립변수들 간에 강한 </a:t>
            </a:r>
            <a:r>
              <a:rPr lang="ko-KR" altLang="en-US" b="0" i="0" dirty="0" err="1">
                <a:solidFill>
                  <a:srgbClr val="4D5156"/>
                </a:solidFill>
                <a:effectLst/>
                <a:latin typeface="Apple SD Gothic Neo"/>
              </a:rPr>
              <a:t>상관관계을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 다중 공선성이라 하고 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PCA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는 이를 제거하여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새로운 변수로 </a:t>
            </a:r>
            <a:r>
              <a:rPr lang="ko-KR" altLang="en-US" b="0" i="0" dirty="0" err="1">
                <a:solidFill>
                  <a:srgbClr val="4D5156"/>
                </a:solidFill>
                <a:effectLst/>
                <a:latin typeface="Apple SD Gothic Neo"/>
              </a:rPr>
              <a:t>만들어줌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 </a:t>
            </a:r>
            <a:endParaRPr lang="en-US" altLang="ko-KR" b="0" i="0" dirty="0">
              <a:solidFill>
                <a:srgbClr val="4D5156"/>
              </a:solidFill>
              <a:effectLst/>
              <a:latin typeface="Apple SD Gothic Neo"/>
            </a:endParaRPr>
          </a:p>
          <a:p>
            <a:endParaRPr lang="en-US" altLang="ko-KR" dirty="0">
              <a:solidFill>
                <a:srgbClr val="4D5156"/>
              </a:solidFill>
              <a:latin typeface="Apple SD Gothic Neo"/>
            </a:endParaRPr>
          </a:p>
          <a:p>
            <a:r>
              <a:rPr lang="ko-KR" altLang="en-US" dirty="0"/>
              <a:t>이때 </a:t>
            </a:r>
            <a:r>
              <a:rPr lang="ko-KR" altLang="en-US" b="1" i="0" dirty="0">
                <a:solidFill>
                  <a:srgbClr val="303030"/>
                </a:solidFill>
                <a:effectLst/>
                <a:latin typeface="PT Sans"/>
              </a:rPr>
              <a:t>선형결합은 서로 상관이 </a:t>
            </a:r>
            <a:r>
              <a:rPr lang="ko-KR" altLang="en-US" b="1" dirty="0">
                <a:solidFill>
                  <a:srgbClr val="303030"/>
                </a:solidFill>
                <a:latin typeface="PT Sans"/>
              </a:rPr>
              <a:t>있는 변수 들끼리 결합하여 </a:t>
            </a:r>
            <a:r>
              <a:rPr lang="ko-KR" altLang="en-US" dirty="0" err="1">
                <a:solidFill>
                  <a:srgbClr val="303030"/>
                </a:solidFill>
                <a:latin typeface="PT Sans"/>
              </a:rPr>
              <a:t>새로운변수</a:t>
            </a:r>
            <a:r>
              <a:rPr lang="ko-KR" altLang="en-US" dirty="0">
                <a:solidFill>
                  <a:srgbClr val="303030"/>
                </a:solidFill>
                <a:latin typeface="PT Sans"/>
              </a:rPr>
              <a:t> </a:t>
            </a:r>
            <a:r>
              <a:rPr lang="ko-KR" altLang="en-US" dirty="0" err="1">
                <a:solidFill>
                  <a:srgbClr val="303030"/>
                </a:solidFill>
                <a:latin typeface="PT Sans"/>
              </a:rPr>
              <a:t>를</a:t>
            </a:r>
            <a:r>
              <a:rPr lang="ko-KR" altLang="en-US" dirty="0">
                <a:solidFill>
                  <a:srgbClr val="303030"/>
                </a:solidFill>
                <a:latin typeface="PT Sans"/>
              </a:rPr>
              <a:t> 만들어냅니다</a:t>
            </a:r>
            <a:endParaRPr lang="en-US" altLang="ko-KR" dirty="0">
              <a:solidFill>
                <a:srgbClr val="303030"/>
              </a:solidFill>
              <a:latin typeface="PT Sans"/>
            </a:endParaRPr>
          </a:p>
          <a:p>
            <a:endParaRPr lang="en-US" altLang="ko-KR" dirty="0">
              <a:solidFill>
                <a:srgbClr val="4D5156"/>
              </a:solidFill>
              <a:latin typeface="Apple SD Gothic Neo"/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/>
              <a:t>그러면 생존을 판단하는 데 영향을 끼치는 </a:t>
            </a:r>
            <a:r>
              <a:rPr lang="ko-KR" altLang="en-US" dirty="0">
                <a:solidFill>
                  <a:srgbClr val="FF0000"/>
                </a:solidFill>
              </a:rPr>
              <a:t>새로운 변수를 </a:t>
            </a:r>
            <a:r>
              <a:rPr lang="ko-KR" altLang="en-US" dirty="0" err="1">
                <a:solidFill>
                  <a:srgbClr val="FF0000"/>
                </a:solidFill>
              </a:rPr>
              <a:t>찾을수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있다 생각해   </a:t>
            </a:r>
            <a:r>
              <a:rPr lang="ko-KR" altLang="en-US" dirty="0">
                <a:solidFill>
                  <a:srgbClr val="4D5156"/>
                </a:solidFill>
                <a:latin typeface="Apple SD Gothic Neo"/>
              </a:rPr>
              <a:t>주성분을 칼럼으로 이용하기로 함 </a:t>
            </a:r>
            <a:endParaRPr lang="en-US" altLang="ko-KR" dirty="0">
              <a:solidFill>
                <a:srgbClr val="4D5156"/>
              </a:solidFill>
              <a:latin typeface="Apple SD Gothic Neo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776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5D4F4B7C-A691-4544-887C-7FC4D5C2B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85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80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22D47EC4-1FAB-4575-A3B0-05A0F5C96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2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4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0B449CB-FCA1-4970-85D4-3557CC434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16113"/>
            <a:ext cx="10905066" cy="624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47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0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7DA83D0-A1F6-47B0-B1CA-C13BA2B87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16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33932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F35C099C-2AD3-4052-9F45-10D02EDAA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91" b="24789"/>
          <a:stretch/>
        </p:blipFill>
        <p:spPr>
          <a:xfrm>
            <a:off x="838199" y="735153"/>
            <a:ext cx="10515602" cy="583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8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9E551-11A4-4B7A-99D4-AFDAF416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피처 추가해보기 </a:t>
            </a:r>
            <a:r>
              <a:rPr lang="en-US" altLang="ko-KR" dirty="0"/>
              <a:t>(4%</a:t>
            </a:r>
            <a:r>
              <a:rPr lang="ko-KR" altLang="en-US" dirty="0"/>
              <a:t>에서 찾은 칼럼 </a:t>
            </a:r>
            <a:r>
              <a:rPr lang="ko-KR" altLang="en-US" dirty="0" err="1"/>
              <a:t>추가방법씀</a:t>
            </a:r>
            <a:r>
              <a:rPr lang="en-US" altLang="ko-KR" dirty="0"/>
              <a:t>, 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E860F5-801B-4D4E-A6EF-2B3C69D34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Fare : </a:t>
            </a:r>
            <a:r>
              <a:rPr lang="ko-KR" altLang="en-US" dirty="0"/>
              <a:t>범위를 나누어 </a:t>
            </a:r>
            <a:r>
              <a:rPr lang="en-US" altLang="ko-KR" dirty="0" err="1"/>
              <a:t>Fare_cat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ko-KR" altLang="en-US" dirty="0"/>
              <a:t>가족규모 카테고리화</a:t>
            </a:r>
            <a:r>
              <a:rPr lang="en-US" altLang="ko-KR" dirty="0"/>
              <a:t>, --(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Single, 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SmallF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MedF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LargeF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캐빈 칼럼으로 사용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티켓값</a:t>
            </a:r>
            <a:r>
              <a:rPr lang="ko-KR" altLang="en-US" dirty="0"/>
              <a:t> 칼럼으로 사용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 밖에 해 </a:t>
            </a:r>
            <a:r>
              <a:rPr lang="ko-KR" altLang="en-US" dirty="0" err="1"/>
              <a:t>본것들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--train</a:t>
            </a:r>
            <a:r>
              <a:rPr lang="ko-KR" altLang="en-US" dirty="0"/>
              <a:t>셋 </a:t>
            </a:r>
            <a:r>
              <a:rPr lang="ko-KR" altLang="en-US" dirty="0" err="1"/>
              <a:t>아웃라이어</a:t>
            </a:r>
            <a:r>
              <a:rPr lang="ko-KR" altLang="en-US" dirty="0"/>
              <a:t> 제거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4% </a:t>
            </a:r>
            <a:r>
              <a:rPr lang="ko-KR" altLang="en-US" dirty="0"/>
              <a:t>노트북 함수 사용해서 제거해보기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--</a:t>
            </a:r>
            <a:r>
              <a:rPr lang="ko-KR" altLang="en-US" dirty="0"/>
              <a:t>추천해주신 것들 보니</a:t>
            </a:r>
            <a:r>
              <a:rPr lang="en-US" altLang="ko-KR" dirty="0"/>
              <a:t>, </a:t>
            </a:r>
            <a:r>
              <a:rPr lang="ko-KR" altLang="en-US" dirty="0"/>
              <a:t>나이를 나눈 카테고리가 달라서</a:t>
            </a:r>
            <a:r>
              <a:rPr lang="en-US" altLang="ko-KR" dirty="0"/>
              <a:t>, </a:t>
            </a:r>
            <a:r>
              <a:rPr lang="ko-KR" altLang="en-US" dirty="0"/>
              <a:t> 나이 카테고리 </a:t>
            </a:r>
            <a:r>
              <a:rPr lang="ko-KR" altLang="en-US" dirty="0" err="1"/>
              <a:t>바꿔봄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3396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358</Words>
  <Application>Microsoft Office PowerPoint</Application>
  <PresentationFormat>와이드스크린</PresentationFormat>
  <Paragraphs>59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Apple SD Gothic Neo</vt:lpstr>
      <vt:lpstr>Inter</vt:lpstr>
      <vt:lpstr>PT Sans</vt:lpstr>
      <vt:lpstr>맑은 고딕</vt:lpstr>
      <vt:lpstr>Arial</vt:lpstr>
      <vt:lpstr>Courier New</vt:lpstr>
      <vt:lpstr>Symbol</vt:lpstr>
      <vt:lpstr>Office 테마</vt:lpstr>
      <vt:lpstr>Kaggle Project KISTI KAGGLE COMPETITION(4TH) </vt:lpstr>
      <vt:lpstr>PCA 로 주성분 만들어 칼럼으로 추가해보기</vt:lpstr>
      <vt:lpstr>PCA 로 주성분 만들어 칼럼으로 추가해보기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피처 추가해보기 (4%에서 찾은 칼럼 추가방법씀, )</vt:lpstr>
      <vt:lpstr>결과</vt:lpstr>
      <vt:lpstr>느낌점/소감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Project KISTI KAGGLE COMPETITION(4TH)</dc:title>
  <dc:creator>sin seung-bae</dc:creator>
  <cp:lastModifiedBy>sin seung-bae</cp:lastModifiedBy>
  <cp:revision>2</cp:revision>
  <dcterms:created xsi:type="dcterms:W3CDTF">2020-12-03T02:07:08Z</dcterms:created>
  <dcterms:modified xsi:type="dcterms:W3CDTF">2020-12-03T06:59:03Z</dcterms:modified>
</cp:coreProperties>
</file>