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9" r:id="rId3"/>
    <p:sldId id="260" r:id="rId4"/>
    <p:sldId id="265" r:id="rId5"/>
    <p:sldId id="266" r:id="rId6"/>
    <p:sldId id="262" r:id="rId7"/>
    <p:sldId id="264" r:id="rId8"/>
    <p:sldId id="263" r:id="rId9"/>
    <p:sldId id="25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8A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December 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2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December 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5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December 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42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December 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8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December 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0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December 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4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December 3,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4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December 3,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3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December 3,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3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December 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1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December 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9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December 3, 2020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0202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24" r:id="rId4"/>
    <p:sldLayoutId id="2147483725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6078068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61238" y="1640740"/>
            <a:ext cx="4355593" cy="6078069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-1"/>
            <a:ext cx="4229100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566728" y="1407246"/>
            <a:ext cx="5121259" cy="4093550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28687C-AD2C-4E3B-9C65-6F6C3A5BD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113" y="2920878"/>
            <a:ext cx="4719517" cy="2992576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</a:rPr>
              <a:t>Titanic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1CCDC8-5A47-4F89-AE50-49B234ABD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113" y="1017038"/>
            <a:ext cx="4044371" cy="1248274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1200" dirty="0">
                <a:solidFill>
                  <a:schemeClr val="bg1"/>
                </a:solidFill>
              </a:rPr>
              <a:t>Eunju </a:t>
            </a:r>
            <a:r>
              <a:rPr lang="en-US" altLang="ko-KR" sz="1200" dirty="0" err="1">
                <a:solidFill>
                  <a:schemeClr val="bg1"/>
                </a:solidFill>
              </a:rPr>
              <a:t>LEe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E0A84A-A7A7-4436-AA99-BB4AAB9B4C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4" r="33499"/>
          <a:stretch/>
        </p:blipFill>
        <p:spPr>
          <a:xfrm>
            <a:off x="6078069" y="10"/>
            <a:ext cx="30748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4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34C91-2567-42B8-97A1-334D3C9F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191592"/>
            <a:ext cx="7598229" cy="802707"/>
          </a:xfrm>
        </p:spPr>
        <p:txBody>
          <a:bodyPr/>
          <a:lstStyle/>
          <a:p>
            <a:r>
              <a:rPr lang="ko-KR" altLang="en-US" dirty="0">
                <a:solidFill>
                  <a:srgbClr val="838ABC"/>
                </a:solidFill>
              </a:rPr>
              <a:t>점수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DE91856-8226-479B-8CBC-1A3115E2B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780" y="1243736"/>
            <a:ext cx="5346248" cy="482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2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34C91-2567-42B8-97A1-334D3C9F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191592"/>
            <a:ext cx="7598229" cy="802707"/>
          </a:xfrm>
        </p:spPr>
        <p:txBody>
          <a:bodyPr/>
          <a:lstStyle/>
          <a:p>
            <a:r>
              <a:rPr lang="en-US" altLang="ko-KR" dirty="0">
                <a:solidFill>
                  <a:srgbClr val="838ABC"/>
                </a:solidFill>
              </a:rPr>
              <a:t>Columns </a:t>
            </a:r>
            <a:r>
              <a:rPr lang="ko-KR" altLang="en-US" dirty="0">
                <a:solidFill>
                  <a:srgbClr val="838ABC"/>
                </a:solidFill>
              </a:rPr>
              <a:t>축소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F9C866C-AF30-4771-9082-ADA284881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151" y="1266507"/>
            <a:ext cx="8197698" cy="455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0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34C91-2567-42B8-97A1-334D3C9F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191592"/>
            <a:ext cx="7598229" cy="802707"/>
          </a:xfrm>
        </p:spPr>
        <p:txBody>
          <a:bodyPr/>
          <a:lstStyle/>
          <a:p>
            <a:r>
              <a:rPr lang="en-US" altLang="ko-KR" dirty="0" err="1">
                <a:solidFill>
                  <a:srgbClr val="838ABC"/>
                </a:solidFill>
              </a:rPr>
              <a:t>NOTEBOOk</a:t>
            </a:r>
            <a:r>
              <a:rPr lang="en-US" altLang="ko-KR" dirty="0">
                <a:solidFill>
                  <a:srgbClr val="838ABC"/>
                </a:solidFill>
              </a:rPr>
              <a:t> </a:t>
            </a:r>
            <a:r>
              <a:rPr lang="ko-KR" altLang="en-US" dirty="0">
                <a:solidFill>
                  <a:srgbClr val="838ABC"/>
                </a:solidFill>
              </a:rPr>
              <a:t>참조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A08541-6ECD-40B6-8630-E8FA3AF6F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86" y="1100831"/>
            <a:ext cx="6673674" cy="500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92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34C91-2567-42B8-97A1-334D3C9F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191592"/>
            <a:ext cx="7598229" cy="802707"/>
          </a:xfrm>
        </p:spPr>
        <p:txBody>
          <a:bodyPr/>
          <a:lstStyle/>
          <a:p>
            <a:r>
              <a:rPr lang="en-US" altLang="ko-KR" dirty="0" err="1">
                <a:solidFill>
                  <a:srgbClr val="838ABC"/>
                </a:solidFill>
              </a:rPr>
              <a:t>NOTEBOOk</a:t>
            </a:r>
            <a:r>
              <a:rPr lang="en-US" altLang="ko-KR" dirty="0">
                <a:solidFill>
                  <a:srgbClr val="838ABC"/>
                </a:solidFill>
              </a:rPr>
              <a:t> </a:t>
            </a:r>
            <a:r>
              <a:rPr lang="ko-KR" altLang="en-US" dirty="0">
                <a:solidFill>
                  <a:srgbClr val="838ABC"/>
                </a:solidFill>
              </a:rPr>
              <a:t>참고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C8B3B5-67B8-4C0D-B7EB-10D3B9664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85" y="994299"/>
            <a:ext cx="7208668" cy="505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5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34C91-2567-42B8-97A1-334D3C9F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191592"/>
            <a:ext cx="7598229" cy="802707"/>
          </a:xfrm>
        </p:spPr>
        <p:txBody>
          <a:bodyPr/>
          <a:lstStyle/>
          <a:p>
            <a:r>
              <a:rPr lang="en-US" altLang="ko-KR" dirty="0">
                <a:solidFill>
                  <a:srgbClr val="838ABC"/>
                </a:solidFill>
              </a:rPr>
              <a:t>MODEL </a:t>
            </a:r>
            <a:r>
              <a:rPr lang="ko-KR" altLang="en-US" dirty="0">
                <a:solidFill>
                  <a:srgbClr val="838ABC"/>
                </a:solidFill>
              </a:rPr>
              <a:t>수정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EF2446-A64C-4D72-BDC2-1D2009B56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86" y="1131856"/>
            <a:ext cx="5686425" cy="1895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42CC286-F518-4F55-8F67-BD9C76901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86" y="3795203"/>
            <a:ext cx="5736730" cy="2268246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5310F4CC-F9B2-43A0-8A12-6316B3D3529C}"/>
              </a:ext>
            </a:extLst>
          </p:cNvPr>
          <p:cNvSpPr/>
          <p:nvPr/>
        </p:nvSpPr>
        <p:spPr>
          <a:xfrm>
            <a:off x="3471170" y="3062797"/>
            <a:ext cx="604442" cy="68144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8369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34C91-2567-42B8-97A1-334D3C9F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191592"/>
            <a:ext cx="7598229" cy="802707"/>
          </a:xfrm>
        </p:spPr>
        <p:txBody>
          <a:bodyPr/>
          <a:lstStyle/>
          <a:p>
            <a:r>
              <a:rPr lang="en-US" altLang="ko-KR" dirty="0">
                <a:solidFill>
                  <a:srgbClr val="838ABC"/>
                </a:solidFill>
              </a:rPr>
              <a:t>MODEL </a:t>
            </a:r>
            <a:r>
              <a:rPr lang="ko-KR" altLang="en-US" dirty="0">
                <a:solidFill>
                  <a:srgbClr val="838ABC"/>
                </a:solidFill>
              </a:rPr>
              <a:t>튜닝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6B052B-FC09-463B-B298-834FD6FCB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85" y="1006600"/>
            <a:ext cx="4086225" cy="13906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239A59C-39D7-4CE0-A78B-198511E0F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75" y="2451496"/>
            <a:ext cx="7877175" cy="1400175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D11D6B41-0BE1-4605-9F89-EA792BFC4E45}"/>
              </a:ext>
            </a:extLst>
          </p:cNvPr>
          <p:cNvSpPr/>
          <p:nvPr/>
        </p:nvSpPr>
        <p:spPr>
          <a:xfrm>
            <a:off x="4859110" y="3603226"/>
            <a:ext cx="604442" cy="68144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362D64-7143-48EF-AE62-77241F0D3374}"/>
              </a:ext>
            </a:extLst>
          </p:cNvPr>
          <p:cNvSpPr txBox="1"/>
          <p:nvPr/>
        </p:nvSpPr>
        <p:spPr>
          <a:xfrm>
            <a:off x="5528345" y="3813530"/>
            <a:ext cx="801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838ABC"/>
                </a:solidFill>
              </a:rPr>
              <a:t>반영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F7D236-9BDE-4D8D-97E5-1F25C7B564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472"/>
          <a:stretch/>
        </p:blipFill>
        <p:spPr>
          <a:xfrm>
            <a:off x="856775" y="4367169"/>
            <a:ext cx="5343525" cy="20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33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34C91-2567-42B8-97A1-334D3C9F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5" y="501984"/>
            <a:ext cx="7598229" cy="802707"/>
          </a:xfrm>
        </p:spPr>
        <p:txBody>
          <a:bodyPr/>
          <a:lstStyle/>
          <a:p>
            <a:r>
              <a:rPr lang="ko-KR" altLang="en-US" dirty="0">
                <a:solidFill>
                  <a:srgbClr val="838ABC"/>
                </a:solidFill>
              </a:rPr>
              <a:t>소감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D06BFCA-2145-4881-8CF3-F2865D76DFCD}"/>
              </a:ext>
            </a:extLst>
          </p:cNvPr>
          <p:cNvSpPr txBox="1">
            <a:spLocks/>
          </p:cNvSpPr>
          <p:nvPr/>
        </p:nvSpPr>
        <p:spPr>
          <a:xfrm>
            <a:off x="883341" y="1304691"/>
            <a:ext cx="7598229" cy="206364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rgbClr val="838ABC"/>
                </a:solidFill>
              </a:rPr>
              <a:t>다양한모델의 필요성</a:t>
            </a:r>
            <a:endParaRPr lang="en-US" altLang="ko-KR" sz="2400" dirty="0">
              <a:solidFill>
                <a:srgbClr val="838ABC"/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>
              <a:solidFill>
                <a:srgbClr val="838ABC"/>
              </a:solidFill>
            </a:endParaRPr>
          </a:p>
          <a:p>
            <a:pPr marL="742950" indent="-742950">
              <a:buAutoNum type="arabicPeriod"/>
            </a:pPr>
            <a:r>
              <a:rPr lang="en-US" altLang="ko-KR" sz="2400" dirty="0" err="1">
                <a:solidFill>
                  <a:srgbClr val="838ABC"/>
                </a:solidFill>
              </a:rPr>
              <a:t>Cv</a:t>
            </a:r>
            <a:r>
              <a:rPr lang="en-US" altLang="ko-KR" sz="2400" dirty="0">
                <a:solidFill>
                  <a:srgbClr val="838ABC"/>
                </a:solidFill>
              </a:rPr>
              <a:t>(</a:t>
            </a:r>
            <a:r>
              <a:rPr lang="ko-KR" altLang="en-US" sz="2400" dirty="0">
                <a:solidFill>
                  <a:srgbClr val="838ABC"/>
                </a:solidFill>
              </a:rPr>
              <a:t>검증</a:t>
            </a:r>
            <a:r>
              <a:rPr lang="en-US" altLang="ko-KR" sz="2400" dirty="0">
                <a:solidFill>
                  <a:srgbClr val="838ABC"/>
                </a:solidFill>
              </a:rPr>
              <a:t>)</a:t>
            </a:r>
            <a:r>
              <a:rPr lang="ko-KR" altLang="en-US" sz="2400" dirty="0">
                <a:solidFill>
                  <a:srgbClr val="838ABC"/>
                </a:solidFill>
              </a:rPr>
              <a:t>횟수가 증가할 수록 트리 개수가 상승</a:t>
            </a:r>
          </a:p>
        </p:txBody>
      </p:sp>
    </p:spTree>
    <p:extLst>
      <p:ext uri="{BB962C8B-B14F-4D97-AF65-F5344CB8AC3E}">
        <p14:creationId xmlns:p14="http://schemas.microsoft.com/office/powerpoint/2010/main" val="1807984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A7A3D-CCC1-44B5-8733-49AA679C7DE8}"/>
              </a:ext>
            </a:extLst>
          </p:cNvPr>
          <p:cNvSpPr txBox="1">
            <a:spLocks/>
          </p:cNvSpPr>
          <p:nvPr/>
        </p:nvSpPr>
        <p:spPr>
          <a:xfrm>
            <a:off x="3037364" y="2834124"/>
            <a:ext cx="3069272" cy="8027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838ABC"/>
                </a:solidFill>
              </a:rPr>
              <a:t>감사합니다</a:t>
            </a:r>
            <a:r>
              <a:rPr lang="en-US" altLang="ko-KR" dirty="0">
                <a:solidFill>
                  <a:srgbClr val="838ABC"/>
                </a:solidFill>
              </a:rPr>
              <a:t>.</a:t>
            </a:r>
            <a:endParaRPr lang="ko-KR" altLang="en-US" dirty="0">
              <a:solidFill>
                <a:srgbClr val="838A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60542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292441"/>
      </a:dk2>
      <a:lt2>
        <a:srgbClr val="E8E5E2"/>
      </a:lt2>
      <a:accent1>
        <a:srgbClr val="86A5BE"/>
      </a:accent1>
      <a:accent2>
        <a:srgbClr val="7F87BA"/>
      </a:accent2>
      <a:accent3>
        <a:srgbClr val="A496C6"/>
      </a:accent3>
      <a:accent4>
        <a:srgbClr val="A87FBA"/>
      </a:accent4>
      <a:accent5>
        <a:srgbClr val="C492BF"/>
      </a:accent5>
      <a:accent6>
        <a:srgbClr val="BA7F9A"/>
      </a:accent6>
      <a:hlink>
        <a:srgbClr val="9F795B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30</Words>
  <Application>Microsoft Office PowerPoint</Application>
  <PresentationFormat>화면 슬라이드 쇼(4:3)</PresentationFormat>
  <Paragraphs>14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Gill Sans Nova</vt:lpstr>
      <vt:lpstr>GradientRiseVTI</vt:lpstr>
      <vt:lpstr>Titanic</vt:lpstr>
      <vt:lpstr>점수</vt:lpstr>
      <vt:lpstr>Columns 축소</vt:lpstr>
      <vt:lpstr>NOTEBOOk 참조</vt:lpstr>
      <vt:lpstr>NOTEBOOk 참고</vt:lpstr>
      <vt:lpstr>MODEL 수정</vt:lpstr>
      <vt:lpstr>MODEL 튜닝</vt:lpstr>
      <vt:lpstr>소감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</dc:title>
  <dc:creator>Lee Eunju</dc:creator>
  <cp:lastModifiedBy>Lee Eunju</cp:lastModifiedBy>
  <cp:revision>16</cp:revision>
  <dcterms:created xsi:type="dcterms:W3CDTF">2020-12-03T01:37:42Z</dcterms:created>
  <dcterms:modified xsi:type="dcterms:W3CDTF">2020-12-03T05:24:07Z</dcterms:modified>
</cp:coreProperties>
</file>