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6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8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8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0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6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4194D2-C3FF-40B8-BA27-98515061497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C6908A-8F73-4CB3-94BD-DE9F9E128C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6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suk-heo/kaggle-titanic/blob/master/titanic-solu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CDB90-0D4C-4BED-B1B3-76FC6BA37713}"/>
              </a:ext>
            </a:extLst>
          </p:cNvPr>
          <p:cNvSpPr txBox="1"/>
          <p:nvPr/>
        </p:nvSpPr>
        <p:spPr>
          <a:xfrm>
            <a:off x="1156447" y="1521294"/>
            <a:ext cx="9879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en-US" altLang="ko-KR" sz="3600" baseline="30000" dirty="0"/>
              <a:t>th  </a:t>
            </a:r>
            <a:r>
              <a:rPr lang="en-US" altLang="ko-KR" sz="3600" dirty="0"/>
              <a:t>KIST Kaggle Competition</a:t>
            </a:r>
          </a:p>
          <a:p>
            <a:r>
              <a:rPr lang="en-US" altLang="ko-KR" sz="3600" dirty="0"/>
              <a:t>2020</a:t>
            </a:r>
            <a:r>
              <a:rPr lang="ko-KR" altLang="en-US" sz="3600" dirty="0"/>
              <a:t>년 하반기 </a:t>
            </a:r>
            <a:r>
              <a:rPr lang="en-US" altLang="ko-KR" sz="3600" dirty="0"/>
              <a:t>KISTI </a:t>
            </a:r>
            <a:r>
              <a:rPr lang="ko-KR" altLang="en-US" sz="3600" dirty="0"/>
              <a:t>과학기술 빅데이터 분석가 과정 </a:t>
            </a:r>
            <a:r>
              <a:rPr lang="ko-KR" altLang="en-US" sz="3600" dirty="0" err="1"/>
              <a:t>캐글대회</a:t>
            </a:r>
            <a:endParaRPr lang="en-US" altLang="ko-KR" sz="3600" dirty="0"/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3200" dirty="0"/>
              <a:t>이지훈</a:t>
            </a:r>
          </a:p>
        </p:txBody>
      </p:sp>
    </p:spTree>
    <p:extLst>
      <p:ext uri="{BB962C8B-B14F-4D97-AF65-F5344CB8AC3E}">
        <p14:creationId xmlns:p14="http://schemas.microsoft.com/office/powerpoint/2010/main" val="18693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6D3F2-DA97-4D74-BF5F-44844B1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Feature Engineering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2BA7E8-5531-4222-BC9D-14F99647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35" y="1845734"/>
            <a:ext cx="6635329" cy="38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B9CC3B-99FC-40FE-8A8B-7FA2E21C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88" y="956346"/>
            <a:ext cx="8443449" cy="2183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F68F44-EC11-4557-9739-931954D0D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57"/>
          <a:stretch/>
        </p:blipFill>
        <p:spPr>
          <a:xfrm>
            <a:off x="2301316" y="3010984"/>
            <a:ext cx="7589368" cy="16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A3D518-FF35-4727-B712-4B9A8A23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03" y="0"/>
            <a:ext cx="6241593" cy="63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7F1A1-580C-405A-8953-B5840626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사용모델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AE6CC-10B7-4CC0-95B0-3EBED26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28" y="1845734"/>
            <a:ext cx="7567904" cy="41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F9664F-D70D-4BCC-B446-8892A8E6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634287"/>
            <a:ext cx="8763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2B4A4B-D0DC-45B4-B2E0-D798606E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6" y="0"/>
            <a:ext cx="8843408" cy="62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5192-709A-4B26-B2FD-4B873F27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점수</a:t>
            </a:r>
            <a:r>
              <a:rPr lang="en-US" altLang="ko-KR" dirty="0"/>
              <a:t>(Score)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8517C-3A21-49E1-B0FC-09E98B07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67" y="2590313"/>
            <a:ext cx="6181725" cy="352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1DF303-506A-454D-B776-72816A8AF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1185667" y="4200565"/>
            <a:ext cx="5534025" cy="35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6B1E4-93D2-4678-9120-CF5E31C251D7}"/>
              </a:ext>
            </a:extLst>
          </p:cNvPr>
          <p:cNvSpPr txBox="1"/>
          <p:nvPr/>
        </p:nvSpPr>
        <p:spPr>
          <a:xfrm>
            <a:off x="1185667" y="2090057"/>
            <a:ext cx="8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7D322-470F-463D-BAEC-A20C649CDF4B}"/>
              </a:ext>
            </a:extLst>
          </p:cNvPr>
          <p:cNvSpPr txBox="1"/>
          <p:nvPr/>
        </p:nvSpPr>
        <p:spPr>
          <a:xfrm>
            <a:off x="1185667" y="3611025"/>
            <a:ext cx="8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Private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9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D2EA4-9FBF-440B-A20F-888BFE7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노하우 및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00B5D-D3A7-4F21-A96B-BA53D6BC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허민석님</a:t>
            </a:r>
            <a:r>
              <a:rPr lang="ko-KR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유튜브</a:t>
            </a:r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깃허브</a:t>
            </a:r>
            <a:endParaRPr lang="en-US" altLang="ko-KR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https://www.youtube.com/watch?v=aqp_9HV58Ls</a:t>
            </a:r>
          </a:p>
          <a:p>
            <a:r>
              <a:rPr lang="en-US" altLang="ko-KR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https://github.com/minsuk-heo/kaggle-titanic/blob/master/titanic-solution.ipynb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072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62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추억</vt:lpstr>
      <vt:lpstr>PowerPoint 프레젠테이션</vt:lpstr>
      <vt:lpstr>Feature Engineering</vt:lpstr>
      <vt:lpstr>PowerPoint 프레젠테이션</vt:lpstr>
      <vt:lpstr>PowerPoint 프레젠테이션</vt:lpstr>
      <vt:lpstr>사용모델</vt:lpstr>
      <vt:lpstr>PowerPoint 프레젠테이션</vt:lpstr>
      <vt:lpstr>PowerPoint 프레젠테이션</vt:lpstr>
      <vt:lpstr>점수(Score)</vt:lpstr>
      <vt:lpstr>노하우 및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jeehoun lee</dc:creator>
  <cp:lastModifiedBy>jeehoun lee</cp:lastModifiedBy>
  <cp:revision>6</cp:revision>
  <dcterms:created xsi:type="dcterms:W3CDTF">2020-12-03T01:43:52Z</dcterms:created>
  <dcterms:modified xsi:type="dcterms:W3CDTF">2020-12-03T05:31:08Z</dcterms:modified>
</cp:coreProperties>
</file>