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2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6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3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89F1A6F-61FE-4F07-9612-241F898BC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D0A2CB-4235-45C8-BF26-CFA13155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400" b="1" dirty="0"/>
              <a:t>KISTI </a:t>
            </a:r>
            <a:r>
              <a:rPr lang="ko-KR" altLang="en-US" sz="4400" b="1" dirty="0"/>
              <a:t>타이타닉 </a:t>
            </a:r>
            <a:r>
              <a:rPr lang="ko-KR" altLang="en-US" sz="4400" b="1" dirty="0" err="1"/>
              <a:t>머신러닝</a:t>
            </a:r>
            <a:r>
              <a:rPr lang="ko-KR" altLang="en-US" sz="4400" b="1" dirty="0"/>
              <a:t>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58118-EC4F-4033-BACE-6820A2307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-</a:t>
            </a:r>
            <a:r>
              <a:rPr lang="ko-KR" altLang="en-US" sz="2000" dirty="0"/>
              <a:t>이태준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985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4900"/>
            <a:ext cx="10515600" cy="125730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SibSp</a:t>
            </a:r>
            <a:r>
              <a:rPr lang="en-US" altLang="ko-KR" b="1" dirty="0"/>
              <a:t>(</a:t>
            </a:r>
            <a:r>
              <a:rPr lang="ko-KR" altLang="en-US" b="1" dirty="0"/>
              <a:t>형제와 배우자의 수</a:t>
            </a:r>
            <a:r>
              <a:rPr lang="en-US" altLang="ko-KR" b="1" dirty="0"/>
              <a:t>)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지우지 않고 실행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0.74162(</a:t>
            </a:r>
            <a:r>
              <a:rPr lang="ko-KR" altLang="en-US" b="1" dirty="0"/>
              <a:t>▲</a:t>
            </a:r>
            <a:r>
              <a:rPr lang="en-US" altLang="ko-KR" b="1" dirty="0"/>
              <a:t>0.02245)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C32C2E-4F92-4459-A268-CDB77B41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90688"/>
            <a:ext cx="10229850" cy="304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0326F3A-9641-4AD2-B8AA-2924262A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(2-2) Feature Engineering (</a:t>
            </a:r>
            <a:r>
              <a:rPr lang="en-US" altLang="ko-KR" sz="3600" b="1" dirty="0" err="1"/>
              <a:t>LogisticRegression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297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3862"/>
            <a:ext cx="10515600" cy="193833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지우지 않고 실행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0.74641 (</a:t>
            </a:r>
            <a:r>
              <a:rPr lang="ko-KR" altLang="en-US" b="1" dirty="0"/>
              <a:t>▲</a:t>
            </a:r>
            <a:r>
              <a:rPr lang="en-US" altLang="ko-KR" b="1" dirty="0"/>
              <a:t>0.02724)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1BE10-AD6D-43FF-8D05-FA201AB1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66900"/>
            <a:ext cx="9582150" cy="21907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6395041-A64B-4867-A040-B9E57AF0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(2-2) Feature Engineering (</a:t>
            </a:r>
            <a:r>
              <a:rPr lang="en-US" altLang="ko-KR" sz="3600" b="1" dirty="0" err="1"/>
              <a:t>LogisticRegression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6352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7737"/>
            <a:ext cx="10515600" cy="193833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SibSp</a:t>
            </a:r>
            <a:r>
              <a:rPr lang="en-US" altLang="ko-KR" b="1" dirty="0"/>
              <a:t>(</a:t>
            </a:r>
            <a:r>
              <a:rPr lang="ko-KR" altLang="en-US" b="1" dirty="0"/>
              <a:t>형제와 배우자의 수</a:t>
            </a:r>
            <a:r>
              <a:rPr lang="en-US" altLang="ko-KR" b="1" dirty="0"/>
              <a:t>)</a:t>
            </a:r>
            <a:r>
              <a:rPr lang="ko-KR" altLang="en-US" b="1" dirty="0"/>
              <a:t>와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 </a:t>
            </a:r>
            <a:r>
              <a:rPr lang="ko-KR" altLang="en-US" b="1" dirty="0"/>
              <a:t>둘 다 지우지 않고 실행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0.73684 (</a:t>
            </a:r>
            <a:r>
              <a:rPr lang="ko-KR" altLang="en-US" b="1" dirty="0"/>
              <a:t>▲</a:t>
            </a:r>
            <a:r>
              <a:rPr lang="en-US" altLang="ko-KR" b="1" dirty="0"/>
              <a:t>0.01767)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0D3274-E702-44E8-9476-45F426CC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90688"/>
            <a:ext cx="8610600" cy="29146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559F214-4D27-4AF0-ACB1-7D6165A0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(2-2) Feature Engineering (</a:t>
            </a:r>
            <a:r>
              <a:rPr lang="en-US" altLang="ko-KR" sz="3600" b="1" dirty="0" err="1"/>
              <a:t>LogisticRegression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7876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393382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그냥 실행시켰을 때</a:t>
            </a:r>
            <a:r>
              <a:rPr lang="en-US" altLang="ko-KR" b="1" dirty="0"/>
              <a:t>: </a:t>
            </a:r>
            <a:r>
              <a:rPr lang="en-US" altLang="ko-KR" b="1" u="sng" dirty="0"/>
              <a:t>0.74641</a:t>
            </a:r>
          </a:p>
          <a:p>
            <a:r>
              <a:rPr lang="en-US" altLang="ko-KR" b="1" dirty="0" err="1">
                <a:solidFill>
                  <a:schemeClr val="accent1"/>
                </a:solidFill>
              </a:rPr>
              <a:t>SibSp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포함</a:t>
            </a:r>
            <a:r>
              <a:rPr lang="en-US" altLang="ko-KR" b="1" dirty="0"/>
              <a:t>: 0.74162</a:t>
            </a:r>
          </a:p>
          <a:p>
            <a:r>
              <a:rPr lang="en-US" altLang="ko-KR" b="1" dirty="0" err="1">
                <a:solidFill>
                  <a:schemeClr val="accent1"/>
                </a:solidFill>
              </a:rPr>
              <a:t>PassengerId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포함</a:t>
            </a:r>
            <a:r>
              <a:rPr lang="en-US" altLang="ko-KR" b="1" dirty="0"/>
              <a:t>: </a:t>
            </a:r>
            <a:r>
              <a:rPr lang="en-US" altLang="ko-KR" b="1" u="sng" dirty="0"/>
              <a:t>0.74641</a:t>
            </a:r>
          </a:p>
          <a:p>
            <a:r>
              <a:rPr lang="en-US" altLang="ko-KR" b="1" dirty="0" err="1">
                <a:solidFill>
                  <a:schemeClr val="accent1"/>
                </a:solidFill>
              </a:rPr>
              <a:t>SibSp</a:t>
            </a:r>
            <a:r>
              <a:rPr lang="en-US" altLang="ko-KR" b="1" dirty="0">
                <a:solidFill>
                  <a:schemeClr val="accent1"/>
                </a:solidFill>
              </a:rPr>
              <a:t> &amp; </a:t>
            </a:r>
            <a:r>
              <a:rPr lang="en-US" altLang="ko-KR" b="1" dirty="0" err="1">
                <a:solidFill>
                  <a:schemeClr val="accent1"/>
                </a:solidFill>
              </a:rPr>
              <a:t>PassengerId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둘 다 포함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b="1" dirty="0"/>
              <a:t>0.73684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E6CF2E-88BD-4D09-8882-96446EBC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(2-2) Feature Engineering (</a:t>
            </a:r>
            <a:r>
              <a:rPr lang="en-US" altLang="ko-KR" sz="3600" b="1" dirty="0" err="1"/>
              <a:t>LogisticRegression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8377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359026"/>
            <a:ext cx="10515600" cy="110013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 </a:t>
            </a:r>
            <a:r>
              <a:rPr lang="ko-KR" altLang="en-US" b="1" dirty="0"/>
              <a:t>포함 </a:t>
            </a:r>
            <a:r>
              <a:rPr lang="en-US" altLang="ko-KR" b="1" dirty="0"/>
              <a:t>&amp; Valid set</a:t>
            </a:r>
            <a:r>
              <a:rPr lang="ko-KR" altLang="en-US" b="1" dirty="0"/>
              <a:t>을 </a:t>
            </a:r>
            <a:r>
              <a:rPr lang="en-US" altLang="ko-KR" b="1" dirty="0"/>
              <a:t>20%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0.74641(</a:t>
            </a:r>
            <a:r>
              <a:rPr lang="ko-KR" altLang="en-US" b="1" dirty="0"/>
              <a:t>▲</a:t>
            </a:r>
            <a:r>
              <a:rPr lang="en-US" altLang="ko-KR" b="1" dirty="0"/>
              <a:t>0.02724)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5C452-5765-42E3-801A-2F1D3412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90688"/>
            <a:ext cx="11087100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4DD4BE-36BA-466A-A30C-AC88ED20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714750"/>
            <a:ext cx="10591800" cy="4191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C3E829A-12D1-4A7C-853B-9EBC2437C557}"/>
              </a:ext>
            </a:extLst>
          </p:cNvPr>
          <p:cNvSpPr txBox="1">
            <a:spLocks/>
          </p:cNvSpPr>
          <p:nvPr/>
        </p:nvSpPr>
        <p:spPr>
          <a:xfrm>
            <a:off x="552450" y="4273551"/>
            <a:ext cx="10515600" cy="110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 </a:t>
            </a:r>
            <a:r>
              <a:rPr lang="ko-KR" altLang="en-US" b="1" dirty="0"/>
              <a:t>포함 </a:t>
            </a:r>
            <a:r>
              <a:rPr lang="en-US" altLang="ko-KR" b="1" dirty="0"/>
              <a:t>&amp; Valid set</a:t>
            </a:r>
            <a:r>
              <a:rPr lang="ko-KR" altLang="en-US" b="1" dirty="0"/>
              <a:t>을 </a:t>
            </a:r>
            <a:r>
              <a:rPr lang="en-US" altLang="ko-KR" b="1" dirty="0"/>
              <a:t>10%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0.74641(</a:t>
            </a:r>
            <a:r>
              <a:rPr lang="ko-KR" altLang="en-US" b="1" dirty="0"/>
              <a:t>▲</a:t>
            </a:r>
            <a:r>
              <a:rPr lang="en-US" altLang="ko-KR" b="1" dirty="0"/>
              <a:t>0.02724)</a:t>
            </a:r>
            <a:endParaRPr lang="ko-KR" altLang="en-US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D78B516-D4A0-4233-83E0-8CC22EB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(2-2) Feature Engineering (</a:t>
            </a:r>
            <a:r>
              <a:rPr lang="en-US" altLang="ko-KR" sz="3600" b="1" dirty="0" err="1"/>
              <a:t>LogisticRegression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863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4090863"/>
            <a:ext cx="10515600" cy="170986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ko-KR" altLang="en-US" b="1" dirty="0"/>
              <a:t>그냥 실행시켰을 때 </a:t>
            </a:r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</a:t>
            </a:r>
            <a:r>
              <a:rPr lang="en-US" altLang="ko-KR" b="1" u="sng" dirty="0"/>
              <a:t>0.77033</a:t>
            </a:r>
            <a:r>
              <a:rPr lang="en-US" altLang="ko-KR" b="1" dirty="0"/>
              <a:t>(</a:t>
            </a:r>
            <a:r>
              <a:rPr lang="ko-KR" altLang="en-US" b="1" dirty="0"/>
              <a:t>▲</a:t>
            </a:r>
            <a:r>
              <a:rPr lang="en-US" altLang="ko-KR" b="1" dirty="0"/>
              <a:t>0.05116)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Valid</a:t>
            </a:r>
            <a:r>
              <a:rPr lang="ko-KR" altLang="en-US" b="1" dirty="0"/>
              <a:t> </a:t>
            </a:r>
            <a:r>
              <a:rPr lang="en-US" altLang="ko-KR" b="1" dirty="0"/>
              <a:t>set</a:t>
            </a:r>
            <a:r>
              <a:rPr lang="ko-KR" altLang="en-US" b="1" dirty="0"/>
              <a:t>을 </a:t>
            </a:r>
            <a:r>
              <a:rPr lang="en-US" altLang="ko-KR" b="1" dirty="0"/>
              <a:t>20%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</a:t>
            </a:r>
            <a:r>
              <a:rPr lang="en-US" altLang="ko-KR" b="1" u="sng" dirty="0"/>
              <a:t>0.77033</a:t>
            </a:r>
            <a:r>
              <a:rPr lang="en-US" altLang="ko-KR" b="1" dirty="0"/>
              <a:t>(</a:t>
            </a:r>
            <a:r>
              <a:rPr lang="ko-KR" altLang="en-US" b="1" dirty="0"/>
              <a:t>▲</a:t>
            </a:r>
            <a:r>
              <a:rPr lang="en-US" altLang="ko-KR" b="1" dirty="0"/>
              <a:t>0.05116)</a:t>
            </a:r>
            <a:endParaRPr lang="ko-KR" altLang="en-US" b="1" dirty="0"/>
          </a:p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Valid</a:t>
            </a:r>
            <a:r>
              <a:rPr lang="ko-KR" altLang="en-US" b="1" dirty="0"/>
              <a:t> </a:t>
            </a:r>
            <a:r>
              <a:rPr lang="en-US" altLang="ko-KR" b="1" dirty="0"/>
              <a:t>set</a:t>
            </a:r>
            <a:r>
              <a:rPr lang="ko-KR" altLang="en-US" b="1" dirty="0"/>
              <a:t>을 </a:t>
            </a:r>
            <a:r>
              <a:rPr lang="en-US" altLang="ko-KR" b="1" dirty="0"/>
              <a:t>10%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</a:t>
            </a:r>
            <a:r>
              <a:rPr lang="en-US" altLang="ko-KR" b="1" u="sng" dirty="0"/>
              <a:t>0.77033</a:t>
            </a:r>
            <a:r>
              <a:rPr lang="en-US" altLang="ko-KR" b="1" dirty="0"/>
              <a:t>(</a:t>
            </a:r>
            <a:r>
              <a:rPr lang="ko-KR" altLang="en-US" b="1" dirty="0"/>
              <a:t>▲</a:t>
            </a:r>
            <a:r>
              <a:rPr lang="en-US" altLang="ko-KR" b="1" dirty="0"/>
              <a:t>0.05116)</a:t>
            </a:r>
            <a:endParaRPr lang="ko-KR" altLang="en-US" b="1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D78B516-D4A0-4233-83E0-8CC22EB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(2-3) Feature Engineering (SVC)</a:t>
            </a:r>
            <a:endParaRPr lang="ko-KR" alt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FB496-74F7-457F-9D8A-75C80805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1" y="1881187"/>
            <a:ext cx="6477000" cy="21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8EC5-C36D-41F3-A10E-D526EB02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(3) </a:t>
            </a:r>
            <a:r>
              <a:rPr lang="ko-KR" altLang="en-US" b="1" dirty="0"/>
              <a:t>사용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90634-18D2-4A5E-AA12-DB172CDF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RandomForestClassifier</a:t>
            </a:r>
            <a:endParaRPr lang="en-US" altLang="ko-KR" dirty="0"/>
          </a:p>
          <a:p>
            <a:r>
              <a:rPr lang="en-US" altLang="ko-KR" dirty="0" err="1"/>
              <a:t>LogisticRegression</a:t>
            </a:r>
            <a:endParaRPr lang="en-US" altLang="ko-KR" dirty="0"/>
          </a:p>
          <a:p>
            <a:r>
              <a:rPr lang="en-US" altLang="ko-KR" dirty="0"/>
              <a:t>SVC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44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71E4-2D54-4A24-90D3-36117D70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(4) </a:t>
            </a:r>
            <a:r>
              <a:rPr lang="ko-KR" altLang="en-US" b="1" dirty="0"/>
              <a:t>랭킹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55362-1CDB-4FA8-B4CC-A521E7D0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2020.12.02 22</a:t>
            </a:r>
            <a:r>
              <a:rPr lang="ko-KR" altLang="en-US" dirty="0"/>
              <a:t>시</a:t>
            </a:r>
            <a:r>
              <a:rPr lang="en-US" altLang="ko-KR" dirty="0"/>
              <a:t>36</a:t>
            </a:r>
            <a:r>
              <a:rPr lang="ko-KR" altLang="en-US" dirty="0"/>
              <a:t>분 기준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4BD6A-AF20-4B9F-B51E-3C3FDF26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4454"/>
            <a:ext cx="10944225" cy="1462409"/>
          </a:xfrm>
          <a:prstGeom prst="rect">
            <a:avLst/>
          </a:prstGeom>
        </p:spPr>
      </p:pic>
      <p:sp>
        <p:nvSpPr>
          <p:cNvPr id="4" name="웃는 얼굴 3">
            <a:extLst>
              <a:ext uri="{FF2B5EF4-FFF2-40B4-BE49-F238E27FC236}">
                <a16:creationId xmlns:a16="http://schemas.microsoft.com/office/drawing/2014/main" id="{8491A11A-AD14-4B74-B45C-83F81B6C07A3}"/>
              </a:ext>
            </a:extLst>
          </p:cNvPr>
          <p:cNvSpPr/>
          <p:nvPr/>
        </p:nvSpPr>
        <p:spPr>
          <a:xfrm>
            <a:off x="1162050" y="2738254"/>
            <a:ext cx="619125" cy="6191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4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DEB81-FC20-486C-914C-A8D5FBE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(5) </a:t>
            </a:r>
            <a:r>
              <a:rPr lang="ko-KR" altLang="en-US" b="1" dirty="0"/>
              <a:t>노하우 및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D5636-C35B-40DA-8E56-E4841489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3417570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컴퓨터 언어를 처음 </a:t>
            </a:r>
            <a:r>
              <a:rPr lang="ko-KR" altLang="en-US" dirty="0" err="1"/>
              <a:t>배우다보니</a:t>
            </a:r>
            <a:r>
              <a:rPr lang="ko-KR" altLang="en-US" dirty="0"/>
              <a:t> 아직은 실력이 많이 부족하다 판단하여</a:t>
            </a:r>
            <a:r>
              <a:rPr lang="en-US" altLang="ko-KR" dirty="0"/>
              <a:t>,</a:t>
            </a:r>
            <a:r>
              <a:rPr lang="ko-KR" altLang="en-US" dirty="0"/>
              <a:t> 간단한 변화만 주고 테스트를 여러 번 하는 방식으로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그래도 이러한 데이터 및 모델의 간단한 변화만으로도 결과가 크게 달라진다는 것이 신기하게 </a:t>
            </a:r>
            <a:r>
              <a:rPr lang="ko-KR" altLang="en-US" dirty="0" err="1"/>
              <a:t>느껴짐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열심히 </a:t>
            </a:r>
            <a:r>
              <a:rPr lang="ko-KR" altLang="en-US" dirty="0" err="1"/>
              <a:t>공부해나가야겠다고</a:t>
            </a:r>
            <a:r>
              <a:rPr lang="ko-KR" altLang="en-US" dirty="0"/>
              <a:t> 느낌</a:t>
            </a:r>
          </a:p>
        </p:txBody>
      </p:sp>
    </p:spTree>
    <p:extLst>
      <p:ext uri="{BB962C8B-B14F-4D97-AF65-F5344CB8AC3E}">
        <p14:creationId xmlns:p14="http://schemas.microsoft.com/office/powerpoint/2010/main" val="14167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9FFF6-C05B-431C-A156-586D6122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673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B921-5CC8-4C70-9944-6EDE353C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(1) </a:t>
            </a:r>
            <a:r>
              <a:rPr lang="ko-KR" altLang="en-US" b="1" dirty="0"/>
              <a:t>대회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7E9DF-52D3-4EDA-AB79-6AD9DB76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1"/>
                </a:solidFill>
              </a:rPr>
              <a:t>대회내용</a:t>
            </a:r>
            <a:r>
              <a:rPr lang="en-US" altLang="ko-KR" b="1" dirty="0">
                <a:solidFill>
                  <a:schemeClr val="accent1"/>
                </a:solidFill>
              </a:rPr>
              <a:t>&amp;</a:t>
            </a:r>
            <a:r>
              <a:rPr lang="ko-KR" altLang="en-US" b="1" dirty="0">
                <a:solidFill>
                  <a:schemeClr val="accent1"/>
                </a:solidFill>
              </a:rPr>
              <a:t>목표</a:t>
            </a:r>
            <a:r>
              <a:rPr lang="en-US" altLang="ko-KR" b="1" dirty="0"/>
              <a:t>: </a:t>
            </a:r>
            <a:r>
              <a:rPr lang="ko-KR" altLang="en-US" b="1" dirty="0" err="1"/>
              <a:t>머신러닝을</a:t>
            </a:r>
            <a:r>
              <a:rPr lang="ko-KR" altLang="en-US" b="1" dirty="0"/>
              <a:t> 사용하여 </a:t>
            </a:r>
            <a:r>
              <a:rPr lang="ko-KR" altLang="en-US" b="1" dirty="0" err="1"/>
              <a:t>타이타닉호</a:t>
            </a:r>
            <a:r>
              <a:rPr lang="ko-KR" altLang="en-US" b="1" dirty="0"/>
              <a:t> 사고로부터 승객들의 생존여부를 예측하는 것</a:t>
            </a:r>
            <a:r>
              <a:rPr lang="en-US" altLang="ko-KR" b="1" dirty="0"/>
              <a:t> (</a:t>
            </a:r>
            <a:r>
              <a:rPr lang="ko-KR" altLang="en-US" b="1" dirty="0"/>
              <a:t>생존</a:t>
            </a:r>
            <a:r>
              <a:rPr lang="en-US" altLang="ko-KR" b="1" dirty="0"/>
              <a:t>: 1 </a:t>
            </a:r>
            <a:r>
              <a:rPr lang="ko-KR" altLang="en-US" b="1" dirty="0"/>
              <a:t>사망</a:t>
            </a:r>
            <a:r>
              <a:rPr lang="en-US" altLang="ko-KR" b="1" dirty="0"/>
              <a:t>: 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113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2412-DC6C-4124-A7F4-0A0186E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(2-1) Feature Engineering (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700"/>
            <a:ext cx="10515600" cy="125730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ko-KR" altLang="en-US" b="1" dirty="0"/>
              <a:t>그냥 실행시켰을 때</a:t>
            </a:r>
            <a:endParaRPr lang="en-US" altLang="ko-KR" b="1" dirty="0"/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0.71917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00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2412-DC6C-4124-A7F4-0A0186E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(2-1) Feature Engineering (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4900"/>
            <a:ext cx="10515600" cy="12573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ko-KR" altLang="en-US" b="1" dirty="0"/>
              <a:t>챙겨야할 가족의 수가 생존율에 영향을 줄 수 있다고 </a:t>
            </a:r>
            <a:r>
              <a:rPr lang="ko-KR" altLang="en-US" b="1" dirty="0" err="1"/>
              <a:t>생각되서</a:t>
            </a:r>
            <a:r>
              <a:rPr lang="ko-KR" altLang="en-US" b="1" dirty="0"/>
              <a:t> </a:t>
            </a:r>
            <a:r>
              <a:rPr lang="en-US" altLang="ko-KR" b="1" dirty="0" err="1"/>
              <a:t>SibSp</a:t>
            </a:r>
            <a:r>
              <a:rPr lang="en-US" altLang="ko-KR" b="1" dirty="0"/>
              <a:t>(</a:t>
            </a:r>
            <a:r>
              <a:rPr lang="ko-KR" altLang="en-US" b="1" dirty="0"/>
              <a:t>형제와 배우자의 수</a:t>
            </a:r>
            <a:r>
              <a:rPr lang="en-US" altLang="ko-KR" b="1" dirty="0"/>
              <a:t>)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지우지 않고 실행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0.72248(</a:t>
            </a:r>
            <a:r>
              <a:rPr lang="ko-KR" altLang="en-US" b="1" dirty="0"/>
              <a:t>▲</a:t>
            </a:r>
            <a:r>
              <a:rPr lang="en-US" altLang="ko-KR" b="1" dirty="0"/>
              <a:t>0.00331)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C32C2E-4F92-4459-A268-CDB77B41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90688"/>
            <a:ext cx="10229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2412-DC6C-4124-A7F4-0A0186E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(2-1) Feature Engineering (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3862"/>
            <a:ext cx="10515600" cy="1938338"/>
          </a:xfrm>
        </p:spPr>
        <p:txBody>
          <a:bodyPr>
            <a:normAutofit fontScale="92500"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ko-KR" altLang="en-US" b="1" dirty="0"/>
              <a:t>승객번호는 보통 티켓을 구매한 순서대로 주어지고</a:t>
            </a:r>
            <a:r>
              <a:rPr lang="en-US" altLang="ko-KR" b="1" dirty="0"/>
              <a:t>,</a:t>
            </a:r>
            <a:r>
              <a:rPr lang="ko-KR" altLang="en-US" b="1" dirty="0"/>
              <a:t> 이는 승객에 성격과 관련이 있고 이러한 성격도 생존율에 영향을 </a:t>
            </a:r>
            <a:r>
              <a:rPr lang="ko-KR" altLang="en-US" b="1" dirty="0" err="1"/>
              <a:t>줄수도</a:t>
            </a:r>
            <a:r>
              <a:rPr lang="ko-KR" altLang="en-US" b="1" dirty="0"/>
              <a:t> 있다고 생각하여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지우지 않고 실행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0.74641(</a:t>
            </a:r>
            <a:r>
              <a:rPr lang="ko-KR" altLang="en-US" b="1" dirty="0"/>
              <a:t>▲</a:t>
            </a:r>
            <a:r>
              <a:rPr lang="en-US" altLang="ko-KR" b="1" dirty="0"/>
              <a:t>0.02724)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1BE10-AD6D-43FF-8D05-FA201AB1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66900"/>
            <a:ext cx="9582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4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2412-DC6C-4124-A7F4-0A0186E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(2-1) Feature Engineering (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7737"/>
            <a:ext cx="10515600" cy="193833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SibSp</a:t>
            </a:r>
            <a:r>
              <a:rPr lang="en-US" altLang="ko-KR" b="1" dirty="0"/>
              <a:t>(</a:t>
            </a:r>
            <a:r>
              <a:rPr lang="ko-KR" altLang="en-US" b="1" dirty="0"/>
              <a:t>형제와 배우자의 수</a:t>
            </a:r>
            <a:r>
              <a:rPr lang="en-US" altLang="ko-KR" b="1" dirty="0"/>
              <a:t>)</a:t>
            </a:r>
            <a:r>
              <a:rPr lang="ko-KR" altLang="en-US" b="1" dirty="0"/>
              <a:t>와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 </a:t>
            </a:r>
            <a:r>
              <a:rPr lang="ko-KR" altLang="en-US" b="1" dirty="0"/>
              <a:t>둘 다 지우지 않고 실행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0.73684(</a:t>
            </a:r>
            <a:r>
              <a:rPr lang="ko-KR" altLang="en-US" b="1" dirty="0"/>
              <a:t>▲</a:t>
            </a:r>
            <a:r>
              <a:rPr lang="en-US" altLang="ko-KR" b="1" dirty="0"/>
              <a:t>0.01767)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0D3274-E702-44E8-9476-45F426CC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90688"/>
            <a:ext cx="8610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2412-DC6C-4124-A7F4-0A0186E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(2-1) Feature Engineering (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393382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그냥 실행시켰을 때</a:t>
            </a:r>
            <a:r>
              <a:rPr lang="en-US" altLang="ko-KR" b="1" dirty="0"/>
              <a:t>: 0.71917</a:t>
            </a:r>
          </a:p>
          <a:p>
            <a:r>
              <a:rPr lang="en-US" altLang="ko-KR" b="1" dirty="0" err="1">
                <a:solidFill>
                  <a:schemeClr val="accent1"/>
                </a:solidFill>
              </a:rPr>
              <a:t>SibSp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포함</a:t>
            </a:r>
            <a:r>
              <a:rPr lang="en-US" altLang="ko-KR" b="1" dirty="0"/>
              <a:t>: 0.72248</a:t>
            </a:r>
          </a:p>
          <a:p>
            <a:r>
              <a:rPr lang="en-US" altLang="ko-KR" b="1" dirty="0" err="1">
                <a:solidFill>
                  <a:schemeClr val="accent1"/>
                </a:solidFill>
              </a:rPr>
              <a:t>PassengerId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포함</a:t>
            </a:r>
            <a:r>
              <a:rPr lang="en-US" altLang="ko-KR" b="1" dirty="0"/>
              <a:t>: </a:t>
            </a:r>
            <a:r>
              <a:rPr lang="en-US" altLang="ko-KR" b="1" u="sng" dirty="0"/>
              <a:t>0.74641</a:t>
            </a:r>
          </a:p>
          <a:p>
            <a:r>
              <a:rPr lang="en-US" altLang="ko-KR" b="1" dirty="0" err="1">
                <a:solidFill>
                  <a:schemeClr val="accent1"/>
                </a:solidFill>
              </a:rPr>
              <a:t>SibSp</a:t>
            </a:r>
            <a:r>
              <a:rPr lang="en-US" altLang="ko-KR" b="1" dirty="0">
                <a:solidFill>
                  <a:schemeClr val="accent1"/>
                </a:solidFill>
              </a:rPr>
              <a:t> &amp; </a:t>
            </a:r>
            <a:r>
              <a:rPr lang="en-US" altLang="ko-KR" b="1" dirty="0" err="1">
                <a:solidFill>
                  <a:schemeClr val="accent1"/>
                </a:solidFill>
              </a:rPr>
              <a:t>PassengerId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둘 다 포함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b="1" dirty="0"/>
              <a:t>0.73684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634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2412-DC6C-4124-A7F4-0A0186E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(2-1) Feature Engineering (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359026"/>
            <a:ext cx="10515600" cy="110013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 </a:t>
            </a:r>
            <a:r>
              <a:rPr lang="ko-KR" altLang="en-US" b="1" dirty="0"/>
              <a:t>포함 </a:t>
            </a:r>
            <a:r>
              <a:rPr lang="en-US" altLang="ko-KR" b="1" dirty="0"/>
              <a:t>&amp; Valid set</a:t>
            </a:r>
            <a:r>
              <a:rPr lang="ko-KR" altLang="en-US" b="1" dirty="0"/>
              <a:t>을 </a:t>
            </a:r>
            <a:r>
              <a:rPr lang="en-US" altLang="ko-KR" b="1" dirty="0"/>
              <a:t>20%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0.75119(</a:t>
            </a:r>
            <a:r>
              <a:rPr lang="ko-KR" altLang="en-US" b="1" dirty="0"/>
              <a:t>▲</a:t>
            </a:r>
            <a:r>
              <a:rPr lang="en-US" altLang="ko-KR" b="1" dirty="0"/>
              <a:t>0.03202)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5C452-5765-42E3-801A-2F1D3412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90688"/>
            <a:ext cx="11087100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4DD4BE-36BA-466A-A30C-AC88ED20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714750"/>
            <a:ext cx="10591800" cy="4191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C3E829A-12D1-4A7C-853B-9EBC2437C557}"/>
              </a:ext>
            </a:extLst>
          </p:cNvPr>
          <p:cNvSpPr txBox="1">
            <a:spLocks/>
          </p:cNvSpPr>
          <p:nvPr/>
        </p:nvSpPr>
        <p:spPr>
          <a:xfrm>
            <a:off x="552450" y="4273551"/>
            <a:ext cx="10515600" cy="110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en-US" altLang="ko-KR" b="1" dirty="0" err="1"/>
              <a:t>PassengerId</a:t>
            </a:r>
            <a:r>
              <a:rPr lang="en-US" altLang="ko-KR" b="1" dirty="0"/>
              <a:t>(</a:t>
            </a:r>
            <a:r>
              <a:rPr lang="ko-KR" altLang="en-US" b="1" dirty="0"/>
              <a:t>승객번호</a:t>
            </a:r>
            <a:r>
              <a:rPr lang="en-US" altLang="ko-KR" b="1" dirty="0"/>
              <a:t>) </a:t>
            </a:r>
            <a:r>
              <a:rPr lang="ko-KR" altLang="en-US" b="1" dirty="0"/>
              <a:t>포함 </a:t>
            </a:r>
            <a:r>
              <a:rPr lang="en-US" altLang="ko-KR" b="1" dirty="0"/>
              <a:t>&amp; Valid set</a:t>
            </a:r>
            <a:r>
              <a:rPr lang="ko-KR" altLang="en-US" b="1" dirty="0"/>
              <a:t>을 </a:t>
            </a:r>
            <a:r>
              <a:rPr lang="en-US" altLang="ko-KR" b="1" dirty="0"/>
              <a:t>10%</a:t>
            </a:r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0.75598(</a:t>
            </a:r>
            <a:r>
              <a:rPr lang="ko-KR" altLang="en-US" b="1" dirty="0"/>
              <a:t>▲</a:t>
            </a:r>
            <a:r>
              <a:rPr lang="en-US" altLang="ko-KR" b="1" dirty="0"/>
              <a:t>0.03681)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95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2412-DC6C-4124-A7F4-0A0186E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(2-2) Feature Engineering (</a:t>
            </a:r>
            <a:r>
              <a:rPr lang="en-US" altLang="ko-KR" sz="3600" b="1" dirty="0" err="1"/>
              <a:t>LogisticRegression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A980-9CAB-4E15-9CAA-EE9181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6225"/>
            <a:ext cx="10515600" cy="125730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내용</a:t>
            </a:r>
            <a:r>
              <a:rPr lang="en-US" altLang="ko-KR" b="1" dirty="0"/>
              <a:t>: </a:t>
            </a:r>
            <a:r>
              <a:rPr lang="ko-KR" altLang="en-US" b="1" dirty="0"/>
              <a:t>그냥 실행시켰을 때</a:t>
            </a:r>
            <a:endParaRPr lang="en-US" altLang="ko-KR" b="1" dirty="0"/>
          </a:p>
          <a:p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r>
              <a:rPr lang="en-US" altLang="ko-KR" b="1" dirty="0"/>
              <a:t>: 0.74641(</a:t>
            </a:r>
            <a:r>
              <a:rPr lang="ko-KR" altLang="en-US" b="1" dirty="0"/>
              <a:t>▲</a:t>
            </a:r>
            <a:r>
              <a:rPr lang="en-US" altLang="ko-KR" b="1" dirty="0"/>
              <a:t>0.02724)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E65A12-B76B-4A21-B66E-552C509C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9172575" cy="1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5989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536</Words>
  <Application>Microsoft Office PowerPoint</Application>
  <PresentationFormat>와이드스크린</PresentationFormat>
  <Paragraphs>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BrushVTI</vt:lpstr>
      <vt:lpstr>KISTI 타이타닉 머신러닝 발표</vt:lpstr>
      <vt:lpstr>(1) 대회 개요</vt:lpstr>
      <vt:lpstr>(2-1) Feature Engineering (RandomForest)</vt:lpstr>
      <vt:lpstr>(2-1) Feature Engineering (RandomForest)</vt:lpstr>
      <vt:lpstr>(2-1) Feature Engineering (RandomForest)</vt:lpstr>
      <vt:lpstr>(2-1) Feature Engineering (RandomForest)</vt:lpstr>
      <vt:lpstr>(2-1) Feature Engineering (RandomForest)</vt:lpstr>
      <vt:lpstr>(2-1) Feature Engineering (RandomForest)</vt:lpstr>
      <vt:lpstr>(2-2) Feature Engineering (LogisticRegression)</vt:lpstr>
      <vt:lpstr>(2-2) Feature Engineering (LogisticRegression)</vt:lpstr>
      <vt:lpstr>(2-2) Feature Engineering (LogisticRegression)</vt:lpstr>
      <vt:lpstr>(2-2) Feature Engineering (LogisticRegression)</vt:lpstr>
      <vt:lpstr>(2-2) Feature Engineering (LogisticRegression)</vt:lpstr>
      <vt:lpstr>(2-2) Feature Engineering (LogisticRegression)</vt:lpstr>
      <vt:lpstr>(2-3) Feature Engineering (SVC)</vt:lpstr>
      <vt:lpstr>(3) 사용 모델</vt:lpstr>
      <vt:lpstr>(4) 랭킹</vt:lpstr>
      <vt:lpstr>(5) 노하우 및 소감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KISTI 타이타닉 머신러닝 발표</dc:title>
  <dc:creator>Lee Tae June</dc:creator>
  <cp:lastModifiedBy>Lee Tae June</cp:lastModifiedBy>
  <cp:revision>30</cp:revision>
  <dcterms:created xsi:type="dcterms:W3CDTF">2020-11-30T05:07:24Z</dcterms:created>
  <dcterms:modified xsi:type="dcterms:W3CDTF">2020-12-03T03:42:07Z</dcterms:modified>
</cp:coreProperties>
</file>