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68" autoAdjust="0"/>
    <p:restoredTop sz="98113" autoAdjust="0"/>
  </p:normalViewPr>
  <p:slideViewPr>
    <p:cSldViewPr>
      <p:cViewPr varScale="1">
        <p:scale>
          <a:sx n="100" d="100"/>
          <a:sy n="100" d="100"/>
        </p:scale>
        <p:origin x="492" y="-126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981BC6-E79F-4E6E-8871-5D35796F08CF}" type="datetime1">
              <a:rPr lang="ko-KR" altLang="en-US"/>
              <a:pPr lvl="0">
                <a:defRPr/>
              </a:pPr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81E3F4-C00F-40CB-A92D-F8ADA35C4F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281E3F4-C00F-40CB-A92D-F8ADA35C4FA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85325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0846" y="1169473"/>
            <a:ext cx="89459" cy="14401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324544" y="188490"/>
            <a:ext cx="4320480" cy="3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Feature Engineering</a:t>
            </a:r>
            <a:endParaRPr lang="en-US" altLang="ko-KR" b="1">
              <a:latin typeface="HY수평선M"/>
              <a:ea typeface="HY수평선M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2970" y="1228750"/>
            <a:ext cx="7909510" cy="904105"/>
          </a:xfrm>
          <a:prstGeom prst="rect">
            <a:avLst/>
          </a:prstGeom>
        </p:spPr>
      </p:pic>
      <p:sp>
        <p:nvSpPr>
          <p:cNvPr id="1042" name=""/>
          <p:cNvSpPr/>
          <p:nvPr/>
        </p:nvSpPr>
        <p:spPr>
          <a:xfrm>
            <a:off x="2339752" y="1340768"/>
            <a:ext cx="7200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4" name=""/>
          <p:cNvSpPr/>
          <p:nvPr/>
        </p:nvSpPr>
        <p:spPr>
          <a:xfrm>
            <a:off x="5076056" y="1340768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5" name=""/>
          <p:cNvSpPr/>
          <p:nvPr/>
        </p:nvSpPr>
        <p:spPr>
          <a:xfrm>
            <a:off x="5868144" y="1340768"/>
            <a:ext cx="28803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1599" y="2924944"/>
            <a:ext cx="6768752" cy="3709040"/>
          </a:xfrm>
          <a:prstGeom prst="rect">
            <a:avLst/>
          </a:prstGeom>
        </p:spPr>
      </p:pic>
      <p:sp>
        <p:nvSpPr>
          <p:cNvPr id="1048" name=""/>
          <p:cNvSpPr txBox="1"/>
          <p:nvPr/>
        </p:nvSpPr>
        <p:spPr>
          <a:xfrm>
            <a:off x="1043608" y="692696"/>
            <a:ext cx="3528392" cy="3626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가능한 일반화된 모델 만들기</a:t>
            </a:r>
            <a:endParaRPr lang="ko-KR" altLang="en-US"/>
          </a:p>
        </p:txBody>
      </p:sp>
      <p:sp>
        <p:nvSpPr>
          <p:cNvPr id="1049" name=""/>
          <p:cNvSpPr txBox="1"/>
          <p:nvPr/>
        </p:nvSpPr>
        <p:spPr>
          <a:xfrm>
            <a:off x="971600" y="2287578"/>
            <a:ext cx="5112570" cy="63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Ticket number</a:t>
            </a:r>
            <a:endParaRPr lang="en-US" altLang="ko-KR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등석 여성은 티켓번호가 같으면 결과가 똑같음</a:t>
            </a:r>
            <a:endParaRPr lang="ko-KR" altLang="en-US"/>
          </a:p>
        </p:txBody>
      </p:sp>
      <p:sp>
        <p:nvSpPr>
          <p:cNvPr id="1050" name=""/>
          <p:cNvSpPr/>
          <p:nvPr/>
        </p:nvSpPr>
        <p:spPr>
          <a:xfrm>
            <a:off x="6228184" y="3068960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51" name=""/>
          <p:cNvSpPr/>
          <p:nvPr/>
        </p:nvSpPr>
        <p:spPr>
          <a:xfrm>
            <a:off x="1763688" y="3068960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2" name=""/>
          <p:cNvSpPr/>
          <p:nvPr/>
        </p:nvSpPr>
        <p:spPr>
          <a:xfrm>
            <a:off x="6300192" y="4653136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3" name=""/>
          <p:cNvSpPr/>
          <p:nvPr/>
        </p:nvSpPr>
        <p:spPr>
          <a:xfrm>
            <a:off x="6300192" y="5013176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4" name=""/>
          <p:cNvSpPr/>
          <p:nvPr/>
        </p:nvSpPr>
        <p:spPr>
          <a:xfrm>
            <a:off x="6300192" y="566124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5" name=""/>
          <p:cNvSpPr/>
          <p:nvPr/>
        </p:nvSpPr>
        <p:spPr>
          <a:xfrm>
            <a:off x="1763688" y="4653136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6" name=""/>
          <p:cNvSpPr/>
          <p:nvPr/>
        </p:nvSpPr>
        <p:spPr>
          <a:xfrm>
            <a:off x="1763688" y="5013176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7" name=""/>
          <p:cNvSpPr/>
          <p:nvPr/>
        </p:nvSpPr>
        <p:spPr>
          <a:xfrm>
            <a:off x="1763687" y="5661248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60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5013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183139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3608" y="1556792"/>
            <a:ext cx="5334000" cy="2308860"/>
          </a:xfrm>
          <a:prstGeom prst="rect">
            <a:avLst/>
          </a:prstGeom>
        </p:spPr>
      </p:pic>
      <p:pic>
        <p:nvPicPr>
          <p:cNvPr id="10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5616" y="4081616"/>
            <a:ext cx="2987040" cy="2011680"/>
          </a:xfrm>
          <a:prstGeom prst="rect">
            <a:avLst/>
          </a:prstGeom>
        </p:spPr>
      </p:pic>
      <p:pic>
        <p:nvPicPr>
          <p:cNvPr id="10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6310" y="764704"/>
            <a:ext cx="7231380" cy="784860"/>
          </a:xfrm>
          <a:prstGeom prst="rect">
            <a:avLst/>
          </a:prstGeom>
        </p:spPr>
      </p:pic>
      <p:sp>
        <p:nvSpPr>
          <p:cNvPr id="1054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56" name="TextBox 29"/>
          <p:cNvSpPr txBox="1"/>
          <p:nvPr/>
        </p:nvSpPr>
        <p:spPr>
          <a:xfrm>
            <a:off x="-324544" y="188490"/>
            <a:ext cx="4320480" cy="36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Feature Engineering</a:t>
            </a:r>
            <a:endParaRPr lang="en-US" altLang="ko-KR" b="1">
              <a:latin typeface="HY수평선M"/>
              <a:ea typeface="HY수평선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13285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47033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6672" y="764704"/>
            <a:ext cx="4983479" cy="2304256"/>
          </a:xfrm>
          <a:prstGeom prst="rect">
            <a:avLst/>
          </a:prstGeom>
        </p:spPr>
      </p:pic>
      <p:pic>
        <p:nvPicPr>
          <p:cNvPr id="10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1600" y="3429000"/>
            <a:ext cx="5040560" cy="648072"/>
          </a:xfrm>
          <a:prstGeom prst="rect">
            <a:avLst/>
          </a:prstGeom>
        </p:spPr>
      </p:pic>
      <p:pic>
        <p:nvPicPr>
          <p:cNvPr id="10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1451" y="4324551"/>
            <a:ext cx="7402870" cy="2128785"/>
          </a:xfrm>
          <a:prstGeom prst="rect">
            <a:avLst/>
          </a:prstGeom>
        </p:spPr>
      </p:pic>
      <p:sp>
        <p:nvSpPr>
          <p:cNvPr id="1054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55" name="TextBox 29"/>
          <p:cNvSpPr txBox="1"/>
          <p:nvPr/>
        </p:nvSpPr>
        <p:spPr>
          <a:xfrm>
            <a:off x="-324544" y="188490"/>
            <a:ext cx="4320480" cy="3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Feature Engineering</a:t>
            </a:r>
            <a:endParaRPr lang="en-US" altLang="ko-KR" b="1">
              <a:latin typeface="HY수평선M"/>
              <a:ea typeface="HY수평선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7974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12753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10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576" y="3861048"/>
            <a:ext cx="8136904" cy="1656184"/>
          </a:xfrm>
          <a:prstGeom prst="rect">
            <a:avLst/>
          </a:prstGeom>
        </p:spPr>
      </p:pic>
      <p:sp>
        <p:nvSpPr>
          <p:cNvPr id="1047" name=""/>
          <p:cNvSpPr txBox="1"/>
          <p:nvPr/>
        </p:nvSpPr>
        <p:spPr>
          <a:xfrm>
            <a:off x="899592" y="3067814"/>
            <a:ext cx="3384376" cy="3611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최종 </a:t>
            </a:r>
            <a:r>
              <a:rPr lang="en-US" altLang="ko-KR"/>
              <a:t>Feature Engineering </a:t>
            </a:r>
            <a:endParaRPr lang="en-US" altLang="ko-KR"/>
          </a:p>
        </p:txBody>
      </p:sp>
      <p:pic>
        <p:nvPicPr>
          <p:cNvPr id="10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9592" y="1011580"/>
            <a:ext cx="7056784" cy="646460"/>
          </a:xfrm>
          <a:prstGeom prst="rect">
            <a:avLst/>
          </a:prstGeom>
        </p:spPr>
      </p:pic>
      <p:pic>
        <p:nvPicPr>
          <p:cNvPr id="10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3975" y="1658888"/>
            <a:ext cx="7032401" cy="723900"/>
          </a:xfrm>
          <a:prstGeom prst="rect">
            <a:avLst/>
          </a:prstGeom>
        </p:spPr>
      </p:pic>
      <p:sp>
        <p:nvSpPr>
          <p:cNvPr id="1050" name=""/>
          <p:cNvSpPr/>
          <p:nvPr/>
        </p:nvSpPr>
        <p:spPr>
          <a:xfrm>
            <a:off x="2195736" y="980728"/>
            <a:ext cx="64807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1" name=""/>
          <p:cNvSpPr/>
          <p:nvPr/>
        </p:nvSpPr>
        <p:spPr>
          <a:xfrm>
            <a:off x="1475656" y="1700808"/>
            <a:ext cx="64807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3" name=""/>
          <p:cNvSpPr/>
          <p:nvPr/>
        </p:nvSpPr>
        <p:spPr>
          <a:xfrm>
            <a:off x="899592" y="3645024"/>
            <a:ext cx="7992888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4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55" name="TextBox 29"/>
          <p:cNvSpPr txBox="1"/>
          <p:nvPr/>
        </p:nvSpPr>
        <p:spPr>
          <a:xfrm>
            <a:off x="-324544" y="188490"/>
            <a:ext cx="4320480" cy="36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Feature Engineering</a:t>
            </a:r>
            <a:endParaRPr lang="en-US" altLang="ko-KR" b="1">
              <a:latin typeface="HY수평선M"/>
              <a:ea typeface="HY수평선M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899592" y="5870421"/>
            <a:ext cx="2952328" cy="366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57" name=""/>
          <p:cNvSpPr txBox="1"/>
          <p:nvPr/>
        </p:nvSpPr>
        <p:spPr>
          <a:xfrm>
            <a:off x="899592" y="5733256"/>
            <a:ext cx="4896544" cy="570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*</a:t>
            </a:r>
            <a:r>
              <a:rPr lang="ko-KR" altLang="en-US" sz="1600"/>
              <a:t>추가로 나잇대 </a:t>
            </a:r>
            <a:r>
              <a:rPr lang="en-US" altLang="ko-KR" sz="1600"/>
              <a:t>5~15,</a:t>
            </a:r>
            <a:r>
              <a:rPr lang="ko-KR" altLang="en-US" sz="1600"/>
              <a:t> </a:t>
            </a:r>
            <a:r>
              <a:rPr lang="en-US" altLang="ko-KR" sz="1600"/>
              <a:t>15~25</a:t>
            </a:r>
            <a:r>
              <a:rPr lang="ko-KR" altLang="en-US" sz="1600"/>
              <a:t> 이렇게 바꿈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Fare</a:t>
            </a:r>
            <a:r>
              <a:rPr lang="ko-KR" altLang="en-US" sz="1600"/>
              <a:t>뺌</a:t>
            </a:r>
            <a:r>
              <a:rPr lang="en-US" altLang="ko-KR" sz="1600"/>
              <a:t>,</a:t>
            </a:r>
            <a:r>
              <a:rPr lang="ko-KR" altLang="en-US" sz="1600"/>
              <a:t> 나머지는 똑같은 이유로 </a:t>
            </a:r>
            <a:r>
              <a:rPr lang="en-US" altLang="ko-KR" sz="1600"/>
              <a:t>baseline</a:t>
            </a:r>
            <a:r>
              <a:rPr lang="ko-KR" altLang="en-US" sz="1600"/>
              <a:t>과 똑같이 뺌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34290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377561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1187624" y="836286"/>
            <a:ext cx="2880320" cy="3619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Dietanic</a:t>
            </a:r>
            <a:r>
              <a:rPr lang="ko-KR" altLang="en-US"/>
              <a:t> 코드 참고</a:t>
            </a:r>
            <a:endParaRPr lang="ko-KR" altLang="en-US"/>
          </a:p>
        </p:txBody>
      </p:sp>
      <p:sp>
        <p:nvSpPr>
          <p:cNvPr id="1045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46" name="TextBox 29"/>
          <p:cNvSpPr txBox="1"/>
          <p:nvPr/>
        </p:nvSpPr>
        <p:spPr>
          <a:xfrm>
            <a:off x="-684584" y="188640"/>
            <a:ext cx="4320480" cy="3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Model </a:t>
            </a:r>
            <a:r>
              <a:rPr lang="ko-KR" altLang="en-US" b="1">
                <a:latin typeface="HY수평선M"/>
                <a:ea typeface="HY수평선M"/>
              </a:rPr>
              <a:t>만들기</a:t>
            </a:r>
            <a:endParaRPr lang="ko-KR" altLang="en-US" b="1">
              <a:latin typeface="HY수평선M"/>
              <a:ea typeface="HY수평선M"/>
            </a:endParaRPr>
          </a:p>
        </p:txBody>
      </p:sp>
      <p:pic>
        <p:nvPicPr>
          <p:cNvPr id="10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1492" y="1397124"/>
            <a:ext cx="2918460" cy="2247900"/>
          </a:xfrm>
          <a:prstGeom prst="rect">
            <a:avLst/>
          </a:prstGeom>
        </p:spPr>
      </p:pic>
      <p:pic>
        <p:nvPicPr>
          <p:cNvPr id="10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9592" y="4037828"/>
            <a:ext cx="8064896" cy="2055468"/>
          </a:xfrm>
          <a:prstGeom prst="rect">
            <a:avLst/>
          </a:prstGeom>
        </p:spPr>
      </p:pic>
      <p:sp>
        <p:nvSpPr>
          <p:cNvPr id="1049" name=""/>
          <p:cNvSpPr txBox="1"/>
          <p:nvPr/>
        </p:nvSpPr>
        <p:spPr>
          <a:xfrm>
            <a:off x="1187624" y="6307401"/>
            <a:ext cx="7344815" cy="29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*kaggle </a:t>
            </a:r>
            <a:r>
              <a:rPr lang="ko-KR" altLang="en-US" sz="1400"/>
              <a:t>에는 </a:t>
            </a:r>
            <a:r>
              <a:rPr lang="en-US" altLang="ko-KR" sz="1400"/>
              <a:t>Leading digit</a:t>
            </a:r>
            <a:r>
              <a:rPr lang="ko-KR" altLang="en-US" sz="1400"/>
              <a:t>만 있는 것을 가장 높게나온 </a:t>
            </a:r>
            <a:r>
              <a:rPr lang="en-US" altLang="ko-KR" sz="1400"/>
              <a:t>Logistic Regression</a:t>
            </a:r>
            <a:r>
              <a:rPr lang="ko-KR" altLang="en-US" sz="1400"/>
              <a:t>으로 돌린것임 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40936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44236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46" name="TextBox 29"/>
          <p:cNvSpPr txBox="1"/>
          <p:nvPr/>
        </p:nvSpPr>
        <p:spPr>
          <a:xfrm>
            <a:off x="-684584" y="188640"/>
            <a:ext cx="4320480" cy="3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</a:t>
            </a:r>
            <a:r>
              <a:rPr lang="en-US" altLang="ko-KR" b="1">
                <a:latin typeface="HY수평선M"/>
                <a:ea typeface="HY수평선M"/>
              </a:rPr>
              <a:t>Model </a:t>
            </a:r>
            <a:r>
              <a:rPr lang="ko-KR" altLang="en-US" b="1">
                <a:latin typeface="HY수평선M"/>
                <a:ea typeface="HY수평선M"/>
              </a:rPr>
              <a:t>만들기</a:t>
            </a:r>
            <a:endParaRPr lang="ko-KR" altLang="en-US" b="1">
              <a:latin typeface="HY수평선M"/>
              <a:ea typeface="HY수평선M"/>
            </a:endParaRPr>
          </a:p>
        </p:txBody>
      </p:sp>
      <p:pic>
        <p:nvPicPr>
          <p:cNvPr id="10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980728"/>
            <a:ext cx="6984776" cy="1158240"/>
          </a:xfrm>
          <a:prstGeom prst="rect">
            <a:avLst/>
          </a:prstGeom>
        </p:spPr>
      </p:pic>
      <p:pic>
        <p:nvPicPr>
          <p:cNvPr id="10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2020" y="2204864"/>
            <a:ext cx="6962348" cy="2998268"/>
          </a:xfrm>
          <a:prstGeom prst="rect">
            <a:avLst/>
          </a:prstGeom>
        </p:spPr>
      </p:pic>
      <p:pic>
        <p:nvPicPr>
          <p:cNvPr id="10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1600" y="5445224"/>
            <a:ext cx="7344816" cy="869088"/>
          </a:xfrm>
          <a:prstGeom prst="rect">
            <a:avLst/>
          </a:prstGeom>
        </p:spPr>
      </p:pic>
      <p:sp>
        <p:nvSpPr>
          <p:cNvPr id="1053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4741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3568" y="5085184"/>
            <a:ext cx="144016" cy="14401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46" name="TextBox 29"/>
          <p:cNvSpPr txBox="1"/>
          <p:nvPr/>
        </p:nvSpPr>
        <p:spPr>
          <a:xfrm>
            <a:off x="-1044624" y="188640"/>
            <a:ext cx="4320480" cy="3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HY수평선M"/>
                <a:ea typeface="HY수평선M"/>
              </a:rPr>
              <a:t>  느낀점</a:t>
            </a:r>
            <a:endParaRPr lang="ko-KR" altLang="en-US" b="1">
              <a:latin typeface="HY수평선M"/>
              <a:ea typeface="HY수평선M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827583" y="620688"/>
            <a:ext cx="7200800" cy="6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kaggle</a:t>
            </a:r>
            <a:r>
              <a:rPr lang="ko-KR" altLang="en-US"/>
              <a:t>에는 앙상블 모델</a:t>
            </a:r>
            <a:r>
              <a:rPr lang="en-US" altLang="ko-KR"/>
              <a:t>,</a:t>
            </a:r>
            <a:r>
              <a:rPr lang="ko-KR" altLang="en-US"/>
              <a:t>로지스틱 리그레션 모델</a:t>
            </a:r>
            <a:r>
              <a:rPr lang="en-US" altLang="ko-KR"/>
              <a:t>,lgbm(</a:t>
            </a:r>
            <a:r>
              <a:rPr lang="ko-KR" altLang="en-US"/>
              <a:t>세호님꺼</a:t>
            </a:r>
            <a:r>
              <a:rPr lang="en-US" altLang="ko-KR"/>
              <a:t>)</a:t>
            </a:r>
            <a:r>
              <a:rPr lang="ko-KR" altLang="en-US"/>
              <a:t>을 돌려서 올렸다</a:t>
            </a:r>
            <a:r>
              <a:rPr lang="en-US" altLang="ko-KR"/>
              <a:t>.</a:t>
            </a:r>
            <a:r>
              <a:rPr lang="ko-KR" altLang="en-US"/>
              <a:t> 모델을 바꾸고 나서 스코어가 확 올라갔다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0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1484784"/>
            <a:ext cx="7734300" cy="2186548"/>
          </a:xfrm>
          <a:prstGeom prst="rect">
            <a:avLst/>
          </a:prstGeom>
        </p:spPr>
      </p:pic>
      <p:sp>
        <p:nvSpPr>
          <p:cNvPr id="1053" name=""/>
          <p:cNvSpPr/>
          <p:nvPr/>
        </p:nvSpPr>
        <p:spPr>
          <a:xfrm>
            <a:off x="6804248" y="2564904"/>
            <a:ext cx="648072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6" name=""/>
          <p:cNvSpPr txBox="1"/>
          <p:nvPr/>
        </p:nvSpPr>
        <p:spPr>
          <a:xfrm>
            <a:off x="899592" y="4321244"/>
            <a:ext cx="7632848" cy="118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프라이빗도 똑같이 </a:t>
            </a:r>
            <a:r>
              <a:rPr lang="en-US" altLang="ko-KR"/>
              <a:t>0.779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앞으로의 과제는 다시 </a:t>
            </a:r>
            <a:r>
              <a:rPr lang="en-US" altLang="ko-KR"/>
              <a:t>Dupticket</a:t>
            </a:r>
            <a:r>
              <a:rPr lang="ko-KR" altLang="en-US"/>
              <a:t>을 넣어보고 모델에 대한 공부가 필요하다</a:t>
            </a:r>
            <a:r>
              <a:rPr lang="en-US" altLang="ko-KR"/>
              <a:t>.</a:t>
            </a:r>
            <a:r>
              <a:rPr lang="ko-KR" altLang="en-US"/>
              <a:t> 구글드라이브먼트 이후 셀 실행하면 편하다라는 요령을 늦게 알았다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57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544522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3568" y="5805264"/>
            <a:ext cx="144016" cy="14401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484784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1543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4080"/>
          <a:stretch>
            <a:fillRect/>
          </a:stretch>
        </p:blipFill>
        <p:spPr>
          <a:xfrm rot="756749">
            <a:off x="8656884" y="67191"/>
            <a:ext cx="450307" cy="3869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" y="342900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3" name="TextBox 24"/>
          <p:cNvSpPr txBox="1"/>
          <p:nvPr/>
        </p:nvSpPr>
        <p:spPr>
          <a:xfrm>
            <a:off x="107504" y="4098289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4" name="TextBox 24"/>
          <p:cNvSpPr txBox="1"/>
          <p:nvPr/>
        </p:nvSpPr>
        <p:spPr>
          <a:xfrm>
            <a:off x="107504" y="474636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35" name="TextBox 24"/>
          <p:cNvSpPr txBox="1"/>
          <p:nvPr/>
        </p:nvSpPr>
        <p:spPr>
          <a:xfrm>
            <a:off x="107504" y="5466442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2195736" y="2521089"/>
            <a:ext cx="4752528" cy="90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/>
              <a:t>감사합니다</a:t>
            </a:r>
            <a:endParaRPr lang="ko-KR" altLang="en-US" sz="5400"/>
          </a:p>
        </p:txBody>
      </p:sp>
      <p:sp>
        <p:nvSpPr>
          <p:cNvPr id="1057" name="TextBox 27"/>
          <p:cNvSpPr txBox="1"/>
          <p:nvPr/>
        </p:nvSpPr>
        <p:spPr>
          <a:xfrm>
            <a:off x="107504" y="85819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2195736" y="3645024"/>
            <a:ext cx="4752528" cy="90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/>
              <a:t>Q&amp;A</a:t>
            </a:r>
            <a:endParaRPr lang="en-US" altLang="ko-KR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4644"/>
            <a:ext cx="4067944" cy="507656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9952" y="1462472"/>
            <a:ext cx="4878548" cy="520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827</ep:Words>
  <ep:PresentationFormat>화면 슬라이드 쇼(4:3)</ep:PresentationFormat>
  <ep:Paragraphs>315</ep:Paragraphs>
  <ep:Slides>9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정대병</cp:lastModifiedBy>
  <dcterms:modified xsi:type="dcterms:W3CDTF">2020-12-03T02:37:24.738</dcterms:modified>
  <cp:revision>219</cp:revision>
  <dc:title>PowerPoint 프레젠테이션</dc:title>
  <cp:version>1000.0000.01</cp:version>
</cp:coreProperties>
</file>