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486400" cy="36576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759F99-841A-43A6-9D42-0D7F5FE515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274320" y="855720"/>
            <a:ext cx="493740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274320" y="1963440"/>
            <a:ext cx="493740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B87097-10AF-4BA9-BD7C-7F4E08A373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74320" y="85572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804400" y="85572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274320" y="196344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2804400" y="196344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C310B0-57C7-4CC4-8AE0-10E0C9145E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274320" y="855720"/>
            <a:ext cx="158976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944000" y="855720"/>
            <a:ext cx="158976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613680" y="855720"/>
            <a:ext cx="158976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274320" y="1963440"/>
            <a:ext cx="158976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944000" y="1963440"/>
            <a:ext cx="158976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3613680" y="1963440"/>
            <a:ext cx="158976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A1A8C9-F7BE-4932-8FD2-418154271B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74320" y="855720"/>
            <a:ext cx="4937400" cy="21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E77F45-AB5B-4F95-A791-410DF2C30E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74320" y="855720"/>
            <a:ext cx="4937400" cy="21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8AF75C-8BD7-4B9D-B771-FAF7878408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74320" y="855720"/>
            <a:ext cx="2409120" cy="21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2804400" y="855720"/>
            <a:ext cx="2409120" cy="21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C9FA25-E147-400B-9174-EA92E1EFBF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EE1F34-8680-4941-91A5-FEDA40F565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11480" y="598680"/>
            <a:ext cx="4663080" cy="5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EE30CB-6B92-4AA9-B91B-1F5FBF1FA8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274320" y="85572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2804400" y="855720"/>
            <a:ext cx="2409120" cy="21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274320" y="196344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603D48-D61C-4374-9D9D-8EC01E00CA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274320" y="855720"/>
            <a:ext cx="2409120" cy="21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804400" y="85572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2804400" y="196344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00C5AE-801C-4FDD-9B4F-387EA12940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274320" y="85572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2804400" y="855720"/>
            <a:ext cx="240912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274320" y="1963440"/>
            <a:ext cx="493740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8DF04D-B84D-4A3E-82FC-4BFE6A5AF5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11480" y="598680"/>
            <a:ext cx="4663080" cy="1272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377280" y="3390120"/>
            <a:ext cx="1234080" cy="19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6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64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64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817280" y="3390120"/>
            <a:ext cx="1851480" cy="19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3874680" y="3390120"/>
            <a:ext cx="1234080" cy="19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64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1145D1-6645-4479-A06E-E4980595D707}" type="slidenum">
              <a:rPr b="0" lang="en-US" sz="64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6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/>
          <p:nvPr/>
        </p:nvSpPr>
        <p:spPr>
          <a:xfrm>
            <a:off x="77760" y="64800"/>
            <a:ext cx="194040" cy="2332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Rectangle 4"/>
          <p:cNvSpPr/>
          <p:nvPr/>
        </p:nvSpPr>
        <p:spPr>
          <a:xfrm>
            <a:off x="2766600" y="64800"/>
            <a:ext cx="194040" cy="2332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ctangle 5"/>
          <p:cNvSpPr/>
          <p:nvPr/>
        </p:nvSpPr>
        <p:spPr>
          <a:xfrm>
            <a:off x="2768040" y="1764000"/>
            <a:ext cx="194040" cy="2332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6"/>
          <p:cNvSpPr/>
          <p:nvPr/>
        </p:nvSpPr>
        <p:spPr>
          <a:xfrm>
            <a:off x="77760" y="1764000"/>
            <a:ext cx="194040" cy="2332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2023-07-30T04:45:20Z</dcterms:created>
  <dc:creator>Kisung You</dc:creator>
  <dc:description/>
  <dc:language>en-US</dc:language>
  <cp:lastModifiedBy/>
  <dcterms:modified xsi:type="dcterms:W3CDTF">2023-07-31T16:52:49Z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