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5486400" cy="3657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87"/>
  </p:normalViewPr>
  <p:slideViewPr>
    <p:cSldViewPr snapToGrid="0">
      <p:cViewPr varScale="1">
        <p:scale>
          <a:sx n="196" d="100"/>
          <a:sy n="196" d="100"/>
        </p:scale>
        <p:origin x="145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598593"/>
            <a:ext cx="4663440" cy="1273387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921087"/>
            <a:ext cx="4114800" cy="883073"/>
          </a:xfrm>
        </p:spPr>
        <p:txBody>
          <a:bodyPr/>
          <a:lstStyle>
            <a:lvl1pPr marL="0" indent="0" algn="ctr">
              <a:buNone/>
              <a:defRPr sz="1280"/>
            </a:lvl1pPr>
            <a:lvl2pPr marL="243825" indent="0" algn="ctr">
              <a:buNone/>
              <a:defRPr sz="1067"/>
            </a:lvl2pPr>
            <a:lvl3pPr marL="487650" indent="0" algn="ctr">
              <a:buNone/>
              <a:defRPr sz="960"/>
            </a:lvl3pPr>
            <a:lvl4pPr marL="731474" indent="0" algn="ctr">
              <a:buNone/>
              <a:defRPr sz="853"/>
            </a:lvl4pPr>
            <a:lvl5pPr marL="975299" indent="0" algn="ctr">
              <a:buNone/>
              <a:defRPr sz="853"/>
            </a:lvl5pPr>
            <a:lvl6pPr marL="1219124" indent="0" algn="ctr">
              <a:buNone/>
              <a:defRPr sz="853"/>
            </a:lvl6pPr>
            <a:lvl7pPr marL="1462949" indent="0" algn="ctr">
              <a:buNone/>
              <a:defRPr sz="853"/>
            </a:lvl7pPr>
            <a:lvl8pPr marL="1706773" indent="0" algn="ctr">
              <a:buNone/>
              <a:defRPr sz="853"/>
            </a:lvl8pPr>
            <a:lvl9pPr marL="1950598" indent="0" algn="ctr">
              <a:buNone/>
              <a:defRPr sz="85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026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9466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194733"/>
            <a:ext cx="1183005" cy="3099647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194733"/>
            <a:ext cx="3480435" cy="309964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458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14474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911861"/>
            <a:ext cx="4732020" cy="152146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2447714"/>
            <a:ext cx="4732020" cy="800100"/>
          </a:xfrm>
        </p:spPr>
        <p:txBody>
          <a:bodyPr/>
          <a:lstStyle>
            <a:lvl1pPr marL="0" indent="0">
              <a:buNone/>
              <a:defRPr sz="1280">
                <a:solidFill>
                  <a:schemeClr val="tx1"/>
                </a:solidFill>
              </a:defRPr>
            </a:lvl1pPr>
            <a:lvl2pPr marL="243825" indent="0">
              <a:buNone/>
              <a:defRPr sz="1067">
                <a:solidFill>
                  <a:schemeClr val="tx1">
                    <a:tint val="75000"/>
                  </a:schemeClr>
                </a:solidFill>
              </a:defRPr>
            </a:lvl2pPr>
            <a:lvl3pPr marL="48765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3pPr>
            <a:lvl4pPr marL="73147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4pPr>
            <a:lvl5pPr marL="97529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5pPr>
            <a:lvl6pPr marL="1219124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6pPr>
            <a:lvl7pPr marL="1462949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7pPr>
            <a:lvl8pPr marL="1706773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8pPr>
            <a:lvl9pPr marL="1950598" indent="0">
              <a:buNone/>
              <a:defRPr sz="85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43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973666"/>
            <a:ext cx="2331720" cy="2320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32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194734"/>
            <a:ext cx="4732020" cy="7069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896620"/>
            <a:ext cx="2321004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1336040"/>
            <a:ext cx="2321004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896620"/>
            <a:ext cx="2332435" cy="439420"/>
          </a:xfrm>
        </p:spPr>
        <p:txBody>
          <a:bodyPr anchor="b"/>
          <a:lstStyle>
            <a:lvl1pPr marL="0" indent="0">
              <a:buNone/>
              <a:defRPr sz="1280" b="1"/>
            </a:lvl1pPr>
            <a:lvl2pPr marL="243825" indent="0">
              <a:buNone/>
              <a:defRPr sz="1067" b="1"/>
            </a:lvl2pPr>
            <a:lvl3pPr marL="487650" indent="0">
              <a:buNone/>
              <a:defRPr sz="960" b="1"/>
            </a:lvl3pPr>
            <a:lvl4pPr marL="731474" indent="0">
              <a:buNone/>
              <a:defRPr sz="853" b="1"/>
            </a:lvl4pPr>
            <a:lvl5pPr marL="975299" indent="0">
              <a:buNone/>
              <a:defRPr sz="853" b="1"/>
            </a:lvl5pPr>
            <a:lvl6pPr marL="1219124" indent="0">
              <a:buNone/>
              <a:defRPr sz="853" b="1"/>
            </a:lvl6pPr>
            <a:lvl7pPr marL="1462949" indent="0">
              <a:buNone/>
              <a:defRPr sz="853" b="1"/>
            </a:lvl7pPr>
            <a:lvl8pPr marL="1706773" indent="0">
              <a:buNone/>
              <a:defRPr sz="853" b="1"/>
            </a:lvl8pPr>
            <a:lvl9pPr marL="1950598" indent="0">
              <a:buNone/>
              <a:defRPr sz="85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1336040"/>
            <a:ext cx="2332435" cy="19651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2282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954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455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526627"/>
            <a:ext cx="2777490" cy="2599267"/>
          </a:xfrm>
        </p:spPr>
        <p:txBody>
          <a:bodyPr/>
          <a:lstStyle>
            <a:lvl1pPr>
              <a:defRPr sz="1707"/>
            </a:lvl1pPr>
            <a:lvl2pPr>
              <a:defRPr sz="1493"/>
            </a:lvl2pPr>
            <a:lvl3pPr>
              <a:defRPr sz="1280"/>
            </a:lvl3pPr>
            <a:lvl4pPr>
              <a:defRPr sz="1067"/>
            </a:lvl4pPr>
            <a:lvl5pPr>
              <a:defRPr sz="1067"/>
            </a:lvl5pPr>
            <a:lvl6pPr>
              <a:defRPr sz="1067"/>
            </a:lvl6pPr>
            <a:lvl7pPr>
              <a:defRPr sz="1067"/>
            </a:lvl7pPr>
            <a:lvl8pPr>
              <a:defRPr sz="1067"/>
            </a:lvl8pPr>
            <a:lvl9pPr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866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243840"/>
            <a:ext cx="1769507" cy="853440"/>
          </a:xfrm>
        </p:spPr>
        <p:txBody>
          <a:bodyPr anchor="b"/>
          <a:lstStyle>
            <a:lvl1pPr>
              <a:defRPr sz="170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526627"/>
            <a:ext cx="2777490" cy="2599267"/>
          </a:xfrm>
        </p:spPr>
        <p:txBody>
          <a:bodyPr anchor="t"/>
          <a:lstStyle>
            <a:lvl1pPr marL="0" indent="0">
              <a:buNone/>
              <a:defRPr sz="1707"/>
            </a:lvl1pPr>
            <a:lvl2pPr marL="243825" indent="0">
              <a:buNone/>
              <a:defRPr sz="1493"/>
            </a:lvl2pPr>
            <a:lvl3pPr marL="487650" indent="0">
              <a:buNone/>
              <a:defRPr sz="1280"/>
            </a:lvl3pPr>
            <a:lvl4pPr marL="731474" indent="0">
              <a:buNone/>
              <a:defRPr sz="1067"/>
            </a:lvl4pPr>
            <a:lvl5pPr marL="975299" indent="0">
              <a:buNone/>
              <a:defRPr sz="1067"/>
            </a:lvl5pPr>
            <a:lvl6pPr marL="1219124" indent="0">
              <a:buNone/>
              <a:defRPr sz="1067"/>
            </a:lvl6pPr>
            <a:lvl7pPr marL="1462949" indent="0">
              <a:buNone/>
              <a:defRPr sz="1067"/>
            </a:lvl7pPr>
            <a:lvl8pPr marL="1706773" indent="0">
              <a:buNone/>
              <a:defRPr sz="1067"/>
            </a:lvl8pPr>
            <a:lvl9pPr marL="1950598" indent="0">
              <a:buNone/>
              <a:defRPr sz="10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1097280"/>
            <a:ext cx="1769507" cy="2032847"/>
          </a:xfrm>
        </p:spPr>
        <p:txBody>
          <a:bodyPr/>
          <a:lstStyle>
            <a:lvl1pPr marL="0" indent="0">
              <a:buNone/>
              <a:defRPr sz="853"/>
            </a:lvl1pPr>
            <a:lvl2pPr marL="243825" indent="0">
              <a:buNone/>
              <a:defRPr sz="747"/>
            </a:lvl2pPr>
            <a:lvl3pPr marL="487650" indent="0">
              <a:buNone/>
              <a:defRPr sz="640"/>
            </a:lvl3pPr>
            <a:lvl4pPr marL="731474" indent="0">
              <a:buNone/>
              <a:defRPr sz="533"/>
            </a:lvl4pPr>
            <a:lvl5pPr marL="975299" indent="0">
              <a:buNone/>
              <a:defRPr sz="533"/>
            </a:lvl5pPr>
            <a:lvl6pPr marL="1219124" indent="0">
              <a:buNone/>
              <a:defRPr sz="533"/>
            </a:lvl6pPr>
            <a:lvl7pPr marL="1462949" indent="0">
              <a:buNone/>
              <a:defRPr sz="533"/>
            </a:lvl7pPr>
            <a:lvl8pPr marL="1706773" indent="0">
              <a:buNone/>
              <a:defRPr sz="533"/>
            </a:lvl8pPr>
            <a:lvl9pPr marL="1950598" indent="0">
              <a:buNone/>
              <a:defRPr sz="5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210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194734"/>
            <a:ext cx="4732020" cy="7069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973666"/>
            <a:ext cx="4732020" cy="2320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FF8F54-F126-4843-8534-CC228F7E8392}" type="datetimeFigureOut">
              <a:rPr lang="en-US" smtClean="0"/>
              <a:t>7/30/23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3390054"/>
            <a:ext cx="185166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3390054"/>
            <a:ext cx="1234440" cy="1947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4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5F1C-EFEE-CC4B-BF86-36897E0B4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8673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87650" rtl="0" eaLnBrk="1" latinLnBrk="0" hangingPunct="1">
        <a:lnSpc>
          <a:spcPct val="90000"/>
        </a:lnSpc>
        <a:spcBef>
          <a:spcPct val="0"/>
        </a:spcBef>
        <a:buNone/>
        <a:defRPr sz="2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1912" indent="-121912" algn="l" defTabSz="48765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493" kern="1200">
          <a:solidFill>
            <a:schemeClr val="tx1"/>
          </a:solidFill>
          <a:latin typeface="+mn-lt"/>
          <a:ea typeface="+mn-ea"/>
          <a:cs typeface="+mn-cs"/>
        </a:defRPr>
      </a:lvl1pPr>
      <a:lvl2pPr marL="36573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280" kern="1200">
          <a:solidFill>
            <a:schemeClr val="tx1"/>
          </a:solidFill>
          <a:latin typeface="+mn-lt"/>
          <a:ea typeface="+mn-ea"/>
          <a:cs typeface="+mn-cs"/>
        </a:defRPr>
      </a:lvl2pPr>
      <a:lvl3pPr marL="609562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1067" kern="1200">
          <a:solidFill>
            <a:schemeClr val="tx1"/>
          </a:solidFill>
          <a:latin typeface="+mn-lt"/>
          <a:ea typeface="+mn-ea"/>
          <a:cs typeface="+mn-cs"/>
        </a:defRPr>
      </a:lvl3pPr>
      <a:lvl4pPr marL="853387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1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34103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584861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828686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2072510" indent="-121912" algn="l" defTabSz="487650" rtl="0" eaLnBrk="1" latinLnBrk="0" hangingPunct="1">
        <a:lnSpc>
          <a:spcPct val="90000"/>
        </a:lnSpc>
        <a:spcBef>
          <a:spcPts val="267"/>
        </a:spcBef>
        <a:buFont typeface="Arial" panose="020B0604020202020204" pitchFamily="34" charset="0"/>
        <a:buChar char="•"/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1pPr>
      <a:lvl2pPr marL="243825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2pPr>
      <a:lvl3pPr marL="487650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3pPr>
      <a:lvl4pPr marL="73147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4pPr>
      <a:lvl5pPr marL="97529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5pPr>
      <a:lvl6pPr marL="1219124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6pPr>
      <a:lvl7pPr marL="1462949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7pPr>
      <a:lvl8pPr marL="1706773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8pPr>
      <a:lvl9pPr marL="1950598" algn="l" defTabSz="487650" rtl="0" eaLnBrk="1" latinLnBrk="0" hangingPunct="1">
        <a:defRPr sz="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oup of images of dots&#10;&#10;Description automatically generated">
            <a:extLst>
              <a:ext uri="{FF2B5EF4-FFF2-40B4-BE49-F238E27FC236}">
                <a16:creationId xmlns:a16="http://schemas.microsoft.com/office/drawing/2014/main" id="{A408F49B-13D7-6E01-6D17-5A09D9C39D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21" y="0"/>
            <a:ext cx="5424357" cy="3657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373F30A-804C-F595-35D9-AB4FEE5AE64A}"/>
              </a:ext>
            </a:extLst>
          </p:cNvPr>
          <p:cNvSpPr/>
          <p:nvPr/>
        </p:nvSpPr>
        <p:spPr>
          <a:xfrm>
            <a:off x="77821" y="64851"/>
            <a:ext cx="194553" cy="23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3AFF1D8-C097-DC37-E17C-683F3D281611}"/>
              </a:ext>
            </a:extLst>
          </p:cNvPr>
          <p:cNvSpPr/>
          <p:nvPr/>
        </p:nvSpPr>
        <p:spPr>
          <a:xfrm>
            <a:off x="2766599" y="64851"/>
            <a:ext cx="194553" cy="23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44226D3-4A9F-6544-976A-19BA0810670F}"/>
              </a:ext>
            </a:extLst>
          </p:cNvPr>
          <p:cNvSpPr/>
          <p:nvPr/>
        </p:nvSpPr>
        <p:spPr>
          <a:xfrm>
            <a:off x="2768003" y="1763948"/>
            <a:ext cx="194553" cy="23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2A48EEC-0A02-4719-445F-40C2BBDDC3BD}"/>
              </a:ext>
            </a:extLst>
          </p:cNvPr>
          <p:cNvSpPr/>
          <p:nvPr/>
        </p:nvSpPr>
        <p:spPr>
          <a:xfrm>
            <a:off x="77820" y="1763948"/>
            <a:ext cx="194553" cy="23346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3638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Kisung You</dc:creator>
  <cp:lastModifiedBy>Kisung You</cp:lastModifiedBy>
  <cp:revision>2</cp:revision>
  <dcterms:created xsi:type="dcterms:W3CDTF">2023-07-30T04:45:20Z</dcterms:created>
  <dcterms:modified xsi:type="dcterms:W3CDTF">2023-07-30T05:23:27Z</dcterms:modified>
</cp:coreProperties>
</file>