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6"/>
  </p:normalViewPr>
  <p:slideViewPr>
    <p:cSldViewPr snapToGrid="0">
      <p:cViewPr varScale="1">
        <p:scale>
          <a:sx n="226" d="100"/>
          <a:sy n="226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2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6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4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4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3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2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2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6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1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F8F54-F126-4843-8534-CC228F7E8392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6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58C366F-81B0-8A1F-43EB-70D54D2C0F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7"/>
          <a:stretch/>
        </p:blipFill>
        <p:spPr>
          <a:xfrm>
            <a:off x="56444" y="346785"/>
            <a:ext cx="5373511" cy="29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6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Kisung You</dc:creator>
  <cp:lastModifiedBy>Kisung You</cp:lastModifiedBy>
  <cp:revision>2</cp:revision>
  <dcterms:created xsi:type="dcterms:W3CDTF">2023-07-30T04:45:20Z</dcterms:created>
  <dcterms:modified xsi:type="dcterms:W3CDTF">2024-10-10T19:52:37Z</dcterms:modified>
</cp:coreProperties>
</file>