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Bold Ink" charset="1" panose="00000500000000000000"/>
      <p:regular r:id="rId23"/>
    </p:embeddedFont>
    <p:embeddedFont>
      <p:font typeface="Akzidenz-Grotesk" charset="1" panose="0200050303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fya-link1.vercel.app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056079"/>
            <a:ext cx="12228738" cy="20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AFYALINK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50290" y="6836131"/>
            <a:ext cx="10187420" cy="96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4"/>
              </a:lnSpc>
              <a:spcBef>
                <a:spcPct val="0"/>
              </a:spcBef>
            </a:pP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Presented by Arnold</a:t>
            </a: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Kisuri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AUTHENTICATION SYSTEM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1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Implementation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Login Flow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Token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Security Measures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9159" y="1737678"/>
            <a:ext cx="5816636" cy="3548065"/>
          </a:xfrm>
          <a:custGeom>
            <a:avLst/>
            <a:gdLst/>
            <a:ahLst/>
            <a:cxnLst/>
            <a:rect r="r" b="b" t="t" l="l"/>
            <a:pathLst>
              <a:path h="3548065" w="5816636">
                <a:moveTo>
                  <a:pt x="0" y="0"/>
                </a:moveTo>
                <a:lnTo>
                  <a:pt x="5816636" y="0"/>
                </a:lnTo>
                <a:lnTo>
                  <a:pt x="5816636" y="3548065"/>
                </a:lnTo>
                <a:lnTo>
                  <a:pt x="0" y="35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23" r="-8009" b="-68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62485" y="5982743"/>
            <a:ext cx="5956285" cy="3580938"/>
          </a:xfrm>
          <a:custGeom>
            <a:avLst/>
            <a:gdLst/>
            <a:ahLst/>
            <a:cxnLst/>
            <a:rect r="r" b="b" t="t" l="l"/>
            <a:pathLst>
              <a:path h="3580938" w="5956285">
                <a:moveTo>
                  <a:pt x="0" y="0"/>
                </a:moveTo>
                <a:lnTo>
                  <a:pt x="5956285" y="0"/>
                </a:lnTo>
                <a:lnTo>
                  <a:pt x="5956285" y="3580938"/>
                </a:lnTo>
                <a:lnTo>
                  <a:pt x="0" y="3580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17" r="-7522" b="-71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98781" y="1635126"/>
            <a:ext cx="5819989" cy="3521306"/>
          </a:xfrm>
          <a:custGeom>
            <a:avLst/>
            <a:gdLst/>
            <a:ahLst/>
            <a:cxnLst/>
            <a:rect r="r" b="b" t="t" l="l"/>
            <a:pathLst>
              <a:path h="3521306" w="5819989">
                <a:moveTo>
                  <a:pt x="0" y="0"/>
                </a:moveTo>
                <a:lnTo>
                  <a:pt x="5819989" y="0"/>
                </a:lnTo>
                <a:lnTo>
                  <a:pt x="5819989" y="3521306"/>
                </a:lnTo>
                <a:lnTo>
                  <a:pt x="0" y="3521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166" r="-7298" b="-666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07193" y="3991104"/>
            <a:ext cx="5673614" cy="3485824"/>
          </a:xfrm>
          <a:custGeom>
            <a:avLst/>
            <a:gdLst/>
            <a:ahLst/>
            <a:cxnLst/>
            <a:rect r="r" b="b" t="t" l="l"/>
            <a:pathLst>
              <a:path h="3485824" w="5673614">
                <a:moveTo>
                  <a:pt x="0" y="0"/>
                </a:moveTo>
                <a:lnTo>
                  <a:pt x="5673614" y="0"/>
                </a:lnTo>
                <a:lnTo>
                  <a:pt x="5673614" y="3485824"/>
                </a:lnTo>
                <a:lnTo>
                  <a:pt x="0" y="3485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384" r="-17337" b="-142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9159" y="6095082"/>
            <a:ext cx="5816636" cy="3568960"/>
          </a:xfrm>
          <a:custGeom>
            <a:avLst/>
            <a:gdLst/>
            <a:ahLst/>
            <a:cxnLst/>
            <a:rect r="r" b="b" t="t" l="l"/>
            <a:pathLst>
              <a:path h="3568960" w="5816636">
                <a:moveTo>
                  <a:pt x="0" y="0"/>
                </a:moveTo>
                <a:lnTo>
                  <a:pt x="5816636" y="0"/>
                </a:lnTo>
                <a:lnTo>
                  <a:pt x="5816636" y="3568960"/>
                </a:lnTo>
                <a:lnTo>
                  <a:pt x="0" y="3568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513" r="-17601" b="-1559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69924"/>
            <a:ext cx="16467862" cy="96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USER INTERFACE DESIGN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KEY FEATURES (PART 1)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Registration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ole-based Access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egistration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Profile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Search and Filter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KEY FEATURES (PART 2)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Creation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Modification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Duration Tracki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ng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Enrollment System: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Assignment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Status Tracking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Histo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ry Management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SECURITY 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Passwo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rd Hashi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T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oken Security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Protection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Validation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59624" y="1314450"/>
            <a:ext cx="1713693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CHALLENGES AND SOLUTIONS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Authentication Issues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token validation errors (422 errors)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Token management and expiration handling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Secure session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Solution: Implemented proper JWT configuration and error handlers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Q&amp;A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18159" y="2390362"/>
            <a:ext cx="13651682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DEPLOYED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851479" y="4411605"/>
            <a:ext cx="811287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 u="sng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  <a:hlinkClick r:id="rId2" tooltip="https://afya-link1.vercel.app"/>
              </a:rPr>
              <a:t>https://afya-link1.vercel.app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69290" y="1594045"/>
            <a:ext cx="11883084" cy="107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4"/>
              </a:lnSpc>
            </a:pPr>
            <a:r>
              <a:rPr lang="en-US" sz="9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2689406"/>
            <a:ext cx="12426572" cy="759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What is AfyaLink?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Healthcare management system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Patient tracking and program management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Designed for healthcare providers</a:t>
            </a:r>
          </a:p>
          <a:p>
            <a:pPr algn="just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Problem Statement: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Need for efficient patient management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enrollment tracking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Healthcare service coordination</a:t>
            </a:r>
          </a:p>
          <a:p>
            <a:pPr algn="just">
              <a:lnSpc>
                <a:spcPts val="5434"/>
              </a:lnSpc>
            </a:pPr>
          </a:p>
          <a:p>
            <a:pPr algn="just">
              <a:lnSpc>
                <a:spcPts val="5434"/>
              </a:lnSpc>
              <a:spcBef>
                <a:spcPct val="0"/>
              </a:spcBef>
            </a:pPr>
          </a:p>
          <a:p>
            <a:pPr algn="just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14450"/>
            <a:ext cx="1209109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TECHNOLOGY STACK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35257" y="2421200"/>
            <a:ext cx="13568102" cy="828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Frontend: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React/Next.js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Material-UI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Modern JavaScript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Backend: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Flask (Python)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SQLAlchemy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Authentication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Database: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Postgresql for production</a:t>
            </a:r>
          </a:p>
          <a:p>
            <a:pPr algn="l">
              <a:lnSpc>
                <a:spcPts val="5434"/>
              </a:lnSpc>
            </a:pP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51841" y="1976309"/>
            <a:ext cx="1498431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DEVELOPMENT APPROACH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94311" y="3623865"/>
            <a:ext cx="12746817" cy="41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Full-stack Development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RESTful API Architecture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Component-based Frontend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Modular Backend Design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Database-first Approach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478825" y="8513296"/>
            <a:ext cx="6856863" cy="3724593"/>
            <a:chOff x="0" y="0"/>
            <a:chExt cx="74817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8170" cy="406400"/>
            </a:xfrm>
            <a:custGeom>
              <a:avLst/>
              <a:gdLst/>
              <a:ahLst/>
              <a:cxnLst/>
              <a:rect r="r" b="b" t="t" l="l"/>
              <a:pathLst>
                <a:path h="406400" w="748170">
                  <a:moveTo>
                    <a:pt x="544970" y="0"/>
                  </a:moveTo>
                  <a:cubicBezTo>
                    <a:pt x="657194" y="0"/>
                    <a:pt x="748170" y="90976"/>
                    <a:pt x="748170" y="203200"/>
                  </a:cubicBezTo>
                  <a:cubicBezTo>
                    <a:pt x="748170" y="315424"/>
                    <a:pt x="657194" y="406400"/>
                    <a:pt x="5449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817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992984" y="10541130"/>
            <a:ext cx="3693580" cy="1846790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42594" y="-1960880"/>
            <a:ext cx="7417157" cy="4332254"/>
            <a:chOff x="0" y="0"/>
            <a:chExt cx="69578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788" cy="406400"/>
            </a:xfrm>
            <a:custGeom>
              <a:avLst/>
              <a:gdLst/>
              <a:ahLst/>
              <a:cxnLst/>
              <a:rect r="r" b="b" t="t" l="l"/>
              <a:pathLst>
                <a:path h="406400" w="695788">
                  <a:moveTo>
                    <a:pt x="492588" y="0"/>
                  </a:moveTo>
                  <a:cubicBezTo>
                    <a:pt x="604813" y="0"/>
                    <a:pt x="695788" y="90976"/>
                    <a:pt x="695788" y="203200"/>
                  </a:cubicBezTo>
                  <a:cubicBezTo>
                    <a:pt x="695788" y="315424"/>
                    <a:pt x="604813" y="406400"/>
                    <a:pt x="4925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57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242149" y="10136751"/>
            <a:ext cx="2649548" cy="1855044"/>
            <a:chOff x="0" y="0"/>
            <a:chExt cx="58045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0458" cy="406400"/>
            </a:xfrm>
            <a:custGeom>
              <a:avLst/>
              <a:gdLst/>
              <a:ahLst/>
              <a:cxnLst/>
              <a:rect r="r" b="b" t="t" l="l"/>
              <a:pathLst>
                <a:path h="406400" w="580458">
                  <a:moveTo>
                    <a:pt x="377258" y="0"/>
                  </a:moveTo>
                  <a:cubicBezTo>
                    <a:pt x="489483" y="0"/>
                    <a:pt x="580458" y="90976"/>
                    <a:pt x="580458" y="203200"/>
                  </a:cubicBezTo>
                  <a:cubicBezTo>
                    <a:pt x="580458" y="315424"/>
                    <a:pt x="489483" y="406400"/>
                    <a:pt x="37725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8045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396593" y="3001268"/>
            <a:ext cx="14299792" cy="5612668"/>
          </a:xfrm>
          <a:custGeom>
            <a:avLst/>
            <a:gdLst/>
            <a:ahLst/>
            <a:cxnLst/>
            <a:rect r="r" b="b" t="t" l="l"/>
            <a:pathLst>
              <a:path h="5612668" w="14299792">
                <a:moveTo>
                  <a:pt x="0" y="0"/>
                </a:moveTo>
                <a:lnTo>
                  <a:pt x="14299792" y="0"/>
                </a:lnTo>
                <a:lnTo>
                  <a:pt x="14299792" y="5612668"/>
                </a:lnTo>
                <a:lnTo>
                  <a:pt x="0" y="561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314450"/>
            <a:ext cx="1514078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DATABASE DESIGN (PART 1)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94311" y="3623865"/>
            <a:ext cx="12236248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Key Relationships: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to Client (One-to-Many)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to Program (One-to-Many)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 to Program (Many-to-Many through Enrollment)</a:t>
            </a:r>
          </a:p>
          <a:p>
            <a:pPr algn="l">
              <a:lnSpc>
                <a:spcPts val="543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74529" y="1314450"/>
            <a:ext cx="1514078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DATABASE DESIGN (PART 1)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14450"/>
            <a:ext cx="105404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API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RESTful Endpoints: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/api/doctors (User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/api/clients (Patient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/api/programs (Program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/api/enrollments (Enrollment management)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Authentication Flow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 FRONTEND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Component Structure: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Layout Components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eature Components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Reus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able UI Components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State Management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Routing System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DAGl0sl67VQ</dc:identifier>
  <dcterms:modified xsi:type="dcterms:W3CDTF">2011-08-01T06:04:30Z</dcterms:modified>
  <cp:revision>1</cp:revision>
  <dc:title>Afyalink</dc:title>
</cp:coreProperties>
</file>