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6" d="100"/>
          <a:sy n="56" d="100"/>
        </p:scale>
        <p:origin x="46" y="7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6EF8-FD07-4114-98E0-4A3CA8244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EE8D7-8CFF-4735-BDB1-611C0EA96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5615-9F9E-4A47-91AB-08390F3C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D2C4-44EF-46EC-8D96-0FAFE5F433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83F81-283E-4036-9F7E-0E4C4B5B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B92B-83C3-4AC4-B06E-16F0A4DC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4F2-5135-44F3-957F-BD5DCBCF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8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3012-7FF1-4614-A42B-D7300B2E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5C2BF-436F-45B3-BE98-CE836FB95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DF3B-C2CC-4FAF-9314-AD188E7A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D2C4-44EF-46EC-8D96-0FAFE5F433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92171-2812-465C-B3F7-665C4B20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7C18B-09F9-4A42-8B19-5800734D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4F2-5135-44F3-957F-BD5DCBCF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5BA17-AB53-4084-B1C3-3E2AD835B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14C82-86F7-4FE5-8FDD-5D6DD5225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4514-5EAF-4D8F-B6A1-6C27DA60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D2C4-44EF-46EC-8D96-0FAFE5F433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3E922-D860-47A5-A317-5FFD13ED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43235-C0ED-4ED4-B1F2-4F5F7794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4F2-5135-44F3-957F-BD5DCBCF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5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063B-8B30-447E-A05A-D042015A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5A4F-92FA-4200-9A73-00555CF3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E3A4D-FECE-4396-A8CD-E70F003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D2C4-44EF-46EC-8D96-0FAFE5F433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388E-E432-40B5-A050-CC22180F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060D-171B-46B7-B18B-856D1957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4F2-5135-44F3-957F-BD5DCBCF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7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EF5E-163B-41DC-BF43-46586814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798BF-BBD6-45A9-B8C4-746CEDC5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090E-9D7D-4C26-827B-FB932577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D2C4-44EF-46EC-8D96-0FAFE5F433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FEE56-152D-4394-A002-D760BB7B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D4F63-6318-4FF2-A554-08CEC580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4F2-5135-44F3-957F-BD5DCBCF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3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B059-8A31-4AAF-9016-AC759E97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AB765-309D-419E-BBED-3C3A1B9DC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8A624-886E-4584-B5D1-61D3F9A4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5256F-1B7D-4A93-A584-DF095397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D2C4-44EF-46EC-8D96-0FAFE5F433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4F54C-29F9-42C6-A7D2-47224D47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4A785-07C9-48B2-972E-14A789B0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4F2-5135-44F3-957F-BD5DCBCF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4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0A65-55AF-42CA-A129-B7F66C61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84499-71C4-4FA2-B24E-B5C308CAC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5FCD1-1FB1-4B01-B46F-CDA00425F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BFD0D-C385-43FB-8FB1-38733AF5B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8B491-FA5F-4539-90D5-471CA9501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7CCDE-7BF6-41BC-8758-E0D327FE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D2C4-44EF-46EC-8D96-0FAFE5F433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BC4C4-9182-4F29-A2EB-84EC6DF5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B6F42-75BB-4BB3-8A11-BACBF7F4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4F2-5135-44F3-957F-BD5DCBCF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0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624E-F655-46D9-90B9-1255172D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7EB81-8A89-48C0-9B42-F36E3D85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D2C4-44EF-46EC-8D96-0FAFE5F433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0E856-AC19-4CBB-88B8-4DE92514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B48BD-9573-4ABD-8D7D-0475940F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4F2-5135-44F3-957F-BD5DCBCF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5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FA663-BB8A-408D-BD86-FCBAF946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D2C4-44EF-46EC-8D96-0FAFE5F433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329C2-7DAF-42B6-9DA2-31423ECD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33CDF-6C8F-4C84-A908-FDFCA802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4F2-5135-44F3-957F-BD5DCBCF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9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26E0-1B67-48CA-91B2-27B539D3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4476-75AD-4ADE-8224-CF76B386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8D0FC-E0DD-43BD-84E4-2729A77F0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9A6A6-648D-4297-AAA8-93D6DEFD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D2C4-44EF-46EC-8D96-0FAFE5F433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5635F-AE57-4318-87DD-BF127169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BD5E5-5FD2-4D38-8415-5EEAD068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4F2-5135-44F3-957F-BD5DCBCF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9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3DDD-CBC3-4C9C-B022-335DFAC8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BEEA0-EB8E-4C28-A9B8-3BD5FD026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9F29F-FADB-4615-B7A6-23EA49C0D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B36CC-FBF8-4494-8A2B-5642924B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D2C4-44EF-46EC-8D96-0FAFE5F433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A9AB-0349-41F9-91DF-7790F94C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BE15E-7D66-4A73-8804-DA19A23B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D4F2-5135-44F3-957F-BD5DCBCF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3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9F7DF-897B-4319-821B-52B07C4F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1DA84-93AC-4E0E-BDD0-EB0D6F045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CF2F1-6334-4100-AD29-D0CE56032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9D2C4-44EF-46EC-8D96-0FAFE5F433F9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0054-44D4-47AD-880F-652EF9DAF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266B-C199-4BE2-A879-7BB009C4F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D4F2-5135-44F3-957F-BD5DCBCF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F2A7F9-64DD-410B-98CE-99652A19CB40}"/>
              </a:ext>
            </a:extLst>
          </p:cNvPr>
          <p:cNvSpPr/>
          <p:nvPr/>
        </p:nvSpPr>
        <p:spPr>
          <a:xfrm>
            <a:off x="2021840" y="1592817"/>
            <a:ext cx="3759200" cy="309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User (computing) - Wikipedia">
            <a:extLst>
              <a:ext uri="{FF2B5EF4-FFF2-40B4-BE49-F238E27FC236}">
                <a16:creationId xmlns:a16="http://schemas.microsoft.com/office/drawing/2014/main" id="{D61644CD-A62E-4621-8AF9-AEF4428D2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370" y="2147570"/>
            <a:ext cx="1281430" cy="128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773877-E7D7-4A1C-B112-BFF5E6EFF797}"/>
              </a:ext>
            </a:extLst>
          </p:cNvPr>
          <p:cNvSpPr/>
          <p:nvPr/>
        </p:nvSpPr>
        <p:spPr>
          <a:xfrm>
            <a:off x="2174240" y="1741646"/>
            <a:ext cx="3408680" cy="391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http://Google.com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7515EE-D9CC-45E1-BB2B-53AE7C0124AB}"/>
              </a:ext>
            </a:extLst>
          </p:cNvPr>
          <p:cNvCxnSpPr>
            <a:cxnSpLocks/>
          </p:cNvCxnSpPr>
          <p:nvPr/>
        </p:nvCxnSpPr>
        <p:spPr>
          <a:xfrm flipH="1" flipV="1">
            <a:off x="4053840" y="1080294"/>
            <a:ext cx="335280" cy="74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C646F7-75F0-4040-8DD1-E16846C0A848}"/>
              </a:ext>
            </a:extLst>
          </p:cNvPr>
          <p:cNvSpPr/>
          <p:nvPr/>
        </p:nvSpPr>
        <p:spPr>
          <a:xfrm>
            <a:off x="1447800" y="584041"/>
            <a:ext cx="381000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 bar / where we input the domain name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AD568C-57E9-442A-AFFF-D08B3D384125}"/>
              </a:ext>
            </a:extLst>
          </p:cNvPr>
          <p:cNvSpPr/>
          <p:nvPr/>
        </p:nvSpPr>
        <p:spPr>
          <a:xfrm>
            <a:off x="2174240" y="2201386"/>
            <a:ext cx="3408680" cy="22428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8DA1B-49BF-4364-9B4E-3B59E2C35C7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8280" y="2705337"/>
            <a:ext cx="1813560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A33FA7-7FF6-463A-872E-94F88AB326F2}"/>
              </a:ext>
            </a:extLst>
          </p:cNvPr>
          <p:cNvSpPr/>
          <p:nvPr/>
        </p:nvSpPr>
        <p:spPr>
          <a:xfrm>
            <a:off x="6410962" y="172957"/>
            <a:ext cx="1971040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 Server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2917CD-3B2C-4F58-B0B7-6913F9C2BD7A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235962" y="393937"/>
            <a:ext cx="3175000" cy="156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71BA58-C0EB-40B1-B6E3-98E669455E90}"/>
              </a:ext>
            </a:extLst>
          </p:cNvPr>
          <p:cNvSpPr/>
          <p:nvPr/>
        </p:nvSpPr>
        <p:spPr>
          <a:xfrm>
            <a:off x="5781042" y="889237"/>
            <a:ext cx="3408680" cy="703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 Lookup / Google.com , returns IP Address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465E95-07B0-4219-AB7F-12A718BA6067}"/>
              </a:ext>
            </a:extLst>
          </p:cNvPr>
          <p:cNvCxnSpPr>
            <a:cxnSpLocks/>
          </p:cNvCxnSpPr>
          <p:nvPr/>
        </p:nvCxnSpPr>
        <p:spPr>
          <a:xfrm flipH="1">
            <a:off x="4439922" y="590152"/>
            <a:ext cx="2291080" cy="154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687401-8D00-4781-99CE-133951DF2032}"/>
              </a:ext>
            </a:extLst>
          </p:cNvPr>
          <p:cNvSpPr/>
          <p:nvPr/>
        </p:nvSpPr>
        <p:spPr>
          <a:xfrm>
            <a:off x="8138160" y="1581785"/>
            <a:ext cx="3759200" cy="3152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Google Server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00EF3CBD-EC5B-4926-AAC9-0032AE198C22}"/>
              </a:ext>
            </a:extLst>
          </p:cNvPr>
          <p:cNvSpPr/>
          <p:nvPr/>
        </p:nvSpPr>
        <p:spPr>
          <a:xfrm>
            <a:off x="8277860" y="5086985"/>
            <a:ext cx="3368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Google Server</a:t>
            </a:r>
            <a:br>
              <a:rPr lang="en-US" dirty="0"/>
            </a:br>
            <a:r>
              <a:rPr lang="en-US" dirty="0"/>
              <a:t>216.58.206.14</a:t>
            </a:r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235FF857-59F2-457B-943D-31084BA8FC08}"/>
              </a:ext>
            </a:extLst>
          </p:cNvPr>
          <p:cNvSpPr/>
          <p:nvPr/>
        </p:nvSpPr>
        <p:spPr>
          <a:xfrm>
            <a:off x="5123180" y="2377240"/>
            <a:ext cx="3931920" cy="786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C15F8893-7A3A-4CE5-863D-9532E7CD231E}"/>
              </a:ext>
            </a:extLst>
          </p:cNvPr>
          <p:cNvSpPr/>
          <p:nvPr/>
        </p:nvSpPr>
        <p:spPr>
          <a:xfrm>
            <a:off x="2021840" y="4696539"/>
            <a:ext cx="3368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Browser / Talks HTTP</a:t>
            </a: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7BCC455F-FF1B-4004-8869-161632945E2A}"/>
              </a:ext>
            </a:extLst>
          </p:cNvPr>
          <p:cNvSpPr/>
          <p:nvPr/>
        </p:nvSpPr>
        <p:spPr>
          <a:xfrm>
            <a:off x="9055100" y="2462728"/>
            <a:ext cx="1925320" cy="14019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1030" name="Arrow: Left 1029">
            <a:extLst>
              <a:ext uri="{FF2B5EF4-FFF2-40B4-BE49-F238E27FC236}">
                <a16:creationId xmlns:a16="http://schemas.microsoft.com/office/drawing/2014/main" id="{EF00A8DC-8F59-4701-9C2E-F0629944B50D}"/>
              </a:ext>
            </a:extLst>
          </p:cNvPr>
          <p:cNvSpPr/>
          <p:nvPr/>
        </p:nvSpPr>
        <p:spPr>
          <a:xfrm>
            <a:off x="5123180" y="3177261"/>
            <a:ext cx="3931920" cy="7864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(HTML)</a:t>
            </a:r>
          </a:p>
        </p:txBody>
      </p:sp>
    </p:spTree>
    <p:extLst>
      <p:ext uri="{BB962C8B-B14F-4D97-AF65-F5344CB8AC3E}">
        <p14:creationId xmlns:p14="http://schemas.microsoft.com/office/powerpoint/2010/main" val="127867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CBB118-CCA1-4DEA-8D50-77D75C6529B9}"/>
              </a:ext>
            </a:extLst>
          </p:cNvPr>
          <p:cNvSpPr/>
          <p:nvPr/>
        </p:nvSpPr>
        <p:spPr>
          <a:xfrm>
            <a:off x="995680" y="1285240"/>
            <a:ext cx="2621280" cy="200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2C1E54-898D-4499-A969-AA64EB1EE11D}"/>
              </a:ext>
            </a:extLst>
          </p:cNvPr>
          <p:cNvSpPr/>
          <p:nvPr/>
        </p:nvSpPr>
        <p:spPr>
          <a:xfrm>
            <a:off x="6837680" y="1333500"/>
            <a:ext cx="2621280" cy="200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473FAE-368A-434F-ABE6-147430DE22CF}"/>
              </a:ext>
            </a:extLst>
          </p:cNvPr>
          <p:cNvSpPr/>
          <p:nvPr/>
        </p:nvSpPr>
        <p:spPr>
          <a:xfrm>
            <a:off x="3616960" y="1336040"/>
            <a:ext cx="152400" cy="2006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577D39-B9DD-48EA-BE4C-3111AEF52902}"/>
              </a:ext>
            </a:extLst>
          </p:cNvPr>
          <p:cNvSpPr/>
          <p:nvPr/>
        </p:nvSpPr>
        <p:spPr>
          <a:xfrm>
            <a:off x="1046480" y="289560"/>
            <a:ext cx="1656080" cy="172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card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C13455-2F54-4B51-9A6A-74C987F5D112}"/>
              </a:ext>
            </a:extLst>
          </p:cNvPr>
          <p:cNvSpPr/>
          <p:nvPr/>
        </p:nvSpPr>
        <p:spPr>
          <a:xfrm>
            <a:off x="6685280" y="1333500"/>
            <a:ext cx="152400" cy="2006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11E94-A2DB-4693-810D-C451C662B657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3616960" y="2339340"/>
            <a:ext cx="1595120" cy="378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FAB697-0222-4A84-B78A-5B971AA7B297}"/>
              </a:ext>
            </a:extLst>
          </p:cNvPr>
          <p:cNvSpPr/>
          <p:nvPr/>
        </p:nvSpPr>
        <p:spPr>
          <a:xfrm>
            <a:off x="1046480" y="645160"/>
            <a:ext cx="1656080" cy="172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</a:t>
            </a:r>
            <a:r>
              <a:rPr lang="en-US" dirty="0" err="1"/>
              <a:t>cabel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064AC6-5277-4962-B451-0DCBB3587790}"/>
              </a:ext>
            </a:extLst>
          </p:cNvPr>
          <p:cNvSpPr/>
          <p:nvPr/>
        </p:nvSpPr>
        <p:spPr>
          <a:xfrm>
            <a:off x="3865880" y="4206240"/>
            <a:ext cx="2621280" cy="200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FF1F1F-5656-4951-86DB-E9DE3461662D}"/>
              </a:ext>
            </a:extLst>
          </p:cNvPr>
          <p:cNvSpPr/>
          <p:nvPr/>
        </p:nvSpPr>
        <p:spPr>
          <a:xfrm rot="5400000">
            <a:off x="5201920" y="3202940"/>
            <a:ext cx="152400" cy="2006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C247CC-35E0-40BE-BC2F-F317E240D5B0}"/>
              </a:ext>
            </a:extLst>
          </p:cNvPr>
          <p:cNvSpPr/>
          <p:nvPr/>
        </p:nvSpPr>
        <p:spPr>
          <a:xfrm>
            <a:off x="4526280" y="2668270"/>
            <a:ext cx="1656080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973F5C-ACB9-4B59-BA04-D73C9C53F673}"/>
              </a:ext>
            </a:extLst>
          </p:cNvPr>
          <p:cNvCxnSpPr>
            <a:cxnSpLocks/>
          </p:cNvCxnSpPr>
          <p:nvPr/>
        </p:nvCxnSpPr>
        <p:spPr>
          <a:xfrm flipH="1">
            <a:off x="5638800" y="2112010"/>
            <a:ext cx="1264920" cy="7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B58824-5053-4D7F-B9C2-602080E3F74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354320" y="3108960"/>
            <a:ext cx="60960" cy="102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4F6F954-663D-42FC-92B1-EFFA1F50BA78}"/>
              </a:ext>
            </a:extLst>
          </p:cNvPr>
          <p:cNvSpPr/>
          <p:nvPr/>
        </p:nvSpPr>
        <p:spPr>
          <a:xfrm>
            <a:off x="3289300" y="179070"/>
            <a:ext cx="1656080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D8C9DC1-216D-437A-90B7-3CB6C6774151}"/>
              </a:ext>
            </a:extLst>
          </p:cNvPr>
          <p:cNvSpPr/>
          <p:nvPr/>
        </p:nvSpPr>
        <p:spPr>
          <a:xfrm>
            <a:off x="9555480" y="269240"/>
            <a:ext cx="2684780" cy="5313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Software</a:t>
            </a:r>
          </a:p>
          <a:p>
            <a:pPr algn="ctr"/>
            <a:r>
              <a:rPr lang="en-US" dirty="0"/>
              <a:t>1- Protocol (TCP/IP)</a:t>
            </a:r>
          </a:p>
          <a:p>
            <a:pPr algn="ctr"/>
            <a:r>
              <a:rPr lang="en-US" dirty="0"/>
              <a:t>2- Unique IP Address</a:t>
            </a:r>
          </a:p>
          <a:p>
            <a:pPr algn="ctr"/>
            <a:r>
              <a:rPr lang="en-US" dirty="0"/>
              <a:t>3- Types of IP </a:t>
            </a:r>
            <a:r>
              <a:rPr lang="en-US" dirty="0" err="1"/>
              <a:t>addres</a:t>
            </a:r>
            <a:r>
              <a:rPr lang="en-US" dirty="0"/>
              <a:t> (static , dynamic)</a:t>
            </a:r>
          </a:p>
          <a:p>
            <a:pPr algn="ctr"/>
            <a:r>
              <a:rPr lang="en-US" dirty="0"/>
              <a:t>4- DNS/Domain Name</a:t>
            </a:r>
          </a:p>
          <a:p>
            <a:pPr algn="ctr"/>
            <a:r>
              <a:rPr lang="en-US" dirty="0"/>
              <a:t>5- DNS Server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45C0334-33A2-4828-BE43-5021AA01E15A}"/>
              </a:ext>
            </a:extLst>
          </p:cNvPr>
          <p:cNvSpPr/>
          <p:nvPr/>
        </p:nvSpPr>
        <p:spPr>
          <a:xfrm>
            <a:off x="7404100" y="3350260"/>
            <a:ext cx="1656080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Address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C6B54AA-1D4F-4674-AB85-4347283778A3}"/>
              </a:ext>
            </a:extLst>
          </p:cNvPr>
          <p:cNvSpPr/>
          <p:nvPr/>
        </p:nvSpPr>
        <p:spPr>
          <a:xfrm>
            <a:off x="1468120" y="3208655"/>
            <a:ext cx="1656080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Address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ECA8B38-19DC-4A89-B2CD-C7715E183148}"/>
              </a:ext>
            </a:extLst>
          </p:cNvPr>
          <p:cNvSpPr/>
          <p:nvPr/>
        </p:nvSpPr>
        <p:spPr>
          <a:xfrm>
            <a:off x="4312920" y="6068695"/>
            <a:ext cx="1656080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Address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E98DA68-AB3B-479D-9ED5-9D1C72AB4D0C}"/>
              </a:ext>
            </a:extLst>
          </p:cNvPr>
          <p:cNvSpPr/>
          <p:nvPr/>
        </p:nvSpPr>
        <p:spPr>
          <a:xfrm>
            <a:off x="1455420" y="3704590"/>
            <a:ext cx="1656080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X.X.X.X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150E650-B80D-4ADC-8478-8549E2E38DB5}"/>
              </a:ext>
            </a:extLst>
          </p:cNvPr>
          <p:cNvSpPr/>
          <p:nvPr/>
        </p:nvSpPr>
        <p:spPr>
          <a:xfrm>
            <a:off x="1455420" y="4200525"/>
            <a:ext cx="1656080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192.168.10.15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B25ECC0-4C82-40AA-AB2A-4A0CF7ED317A}"/>
              </a:ext>
            </a:extLst>
          </p:cNvPr>
          <p:cNvSpPr/>
          <p:nvPr/>
        </p:nvSpPr>
        <p:spPr>
          <a:xfrm>
            <a:off x="7368540" y="3839210"/>
            <a:ext cx="1656080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192.168.10.16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B54CAA4-E2F3-4B56-A7E3-865CC5E21A7D}"/>
              </a:ext>
            </a:extLst>
          </p:cNvPr>
          <p:cNvSpPr/>
          <p:nvPr/>
        </p:nvSpPr>
        <p:spPr>
          <a:xfrm>
            <a:off x="4312920" y="6417310"/>
            <a:ext cx="1656080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192.168.10.18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8DEE7E4-FD7C-4259-AAC8-5A741D42A2BA}"/>
              </a:ext>
            </a:extLst>
          </p:cNvPr>
          <p:cNvSpPr/>
          <p:nvPr/>
        </p:nvSpPr>
        <p:spPr>
          <a:xfrm>
            <a:off x="1394460" y="4768850"/>
            <a:ext cx="1656080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Ab-</a:t>
            </a:r>
            <a:r>
              <a:rPr lang="en-US" dirty="0" err="1"/>
              <a:t>mailserver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0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102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 Kiswani</dc:creator>
  <cp:lastModifiedBy>Jalal Kiswani</cp:lastModifiedBy>
  <cp:revision>22</cp:revision>
  <dcterms:created xsi:type="dcterms:W3CDTF">2020-07-12T08:06:39Z</dcterms:created>
  <dcterms:modified xsi:type="dcterms:W3CDTF">2020-07-14T08:56:39Z</dcterms:modified>
</cp:coreProperties>
</file>