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5" r:id="rId6"/>
    <p:sldId id="272" r:id="rId7"/>
    <p:sldId id="273" r:id="rId8"/>
    <p:sldId id="267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EA6"/>
    <a:srgbClr val="0070C0"/>
    <a:srgbClr val="E6E7E9"/>
    <a:srgbClr val="D9DADD"/>
    <a:srgbClr val="BF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3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404A-EFB6-47CD-9177-647C02BC60D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EC7E-C360-4E05-91DD-9B9E02AB9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C7E-C360-4E05-91DD-9B9E02AB9F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7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30EA-4785-4E16-BEC2-DD6EA658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A6ED1-863E-4FB8-845F-8BD28E7C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3C34-19F7-481E-A778-80ABAFC9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93335-88E6-4211-ADAB-AA9774BA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3977-5E75-46A9-A33F-9ADF3D2A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A644F-A4D5-43B3-BE73-49CB738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2002B-EDC8-461B-B1F5-41990DCBC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C418C-1154-460A-A784-57805DB4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5172-1ADB-4132-A166-2463E666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CD32-9DEF-40F2-BFE0-78EC455F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3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16138-6AD0-44F7-AE24-F99D5DD2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BE965-1FEA-4F14-B340-AEA13765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3E239-5220-419C-A48F-57146C5C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57B56-CCFD-40C8-AF37-5D68C280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E4F9-E524-44DD-9A3D-8B0F472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73CB-3937-42BE-A6D7-B00DB7BC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347C1-675E-4D54-AF6D-41295775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BD696-56C3-49F9-9B84-6C3A0F8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19C0E-4B3E-42E1-B3B4-A03C584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CD0A4-8D9B-45B7-862A-BDDB87C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9B31-1942-4437-9A68-E3D28B9E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D54EE-59E3-4F7D-8A29-EAF61293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43108-7E9B-42CE-B595-0F106CD6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DB3B5-626B-4A88-991B-032AC76E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4DEBC-75A3-4385-BD1E-A6EAFC4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1F807-F20E-4106-8A2A-51F6C72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5BAE8-C2A5-45F5-A3C0-C65A13587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45721-87E5-49C2-85B0-76778683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C4C02-8BBF-42BB-B521-B506751E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4254-60D9-4D8B-A95C-DCCCC5C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0F8C9-4193-499D-9701-BA3A308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4B00-BC50-41C6-8D76-514E49D0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C6073-6A0B-4F4F-89FF-6DF90BAF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83FD1-9FE3-47AC-9A41-A5F88925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DFB310-72FC-4C43-BBB9-0A58BB98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B4263-6D54-4BCF-907C-AA937F87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56C23-529D-416F-B4D3-8A9A8A4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601B7-9E62-41A7-AE50-32AD492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FB0B5-E721-4A17-B12E-A476EC95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C53F0-5B85-4146-93FE-D29EEB89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DD081-545E-49CA-A3DF-CF3976C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35AB8-DE80-4F5A-B693-E76669EC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D7533-050A-4576-99F2-A299A62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84EF3-22DB-4856-B667-85E262A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3CFB8A-EF88-4231-96C7-DED89F86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8BFEC-A31B-447E-83D0-25F5A1C6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99ED6-14B9-4812-8012-926AF001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E0C1-C15F-4C46-A6E6-8EA96CF6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7C8D9-BAD1-430B-9648-80BAC3DB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759C5-C27A-4D60-B9CD-42F1CC0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B91A9-B972-4C8B-9C4F-F89E3F6E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1C8FA-8862-48D9-B6EB-912DEAFD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954E-CB8B-44B7-A082-0C79E542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E8C1-0271-4B11-B90C-5053EA70C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C2E78-9A39-495A-8E3E-65F7D32C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B213-630A-4155-8496-E0BB665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7E8AD-D321-46ED-A6CA-6CE288B9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5273C-D865-4C0A-B87D-F6D82CDA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346D0-DCE0-481D-8FD1-930B90DB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6E816-F125-4456-9EED-BD063302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EDE1-971B-4BEC-AF37-700F050E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81BE-02A0-4C3E-BE01-9D9C307BFC28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D510-ABA1-4112-B730-EF6DE69F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3AB49-06AD-49F7-8966-FCE43AD1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9EA52-F479-4D81-A187-B0B2024984CD}"/>
              </a:ext>
            </a:extLst>
          </p:cNvPr>
          <p:cNvSpPr/>
          <p:nvPr/>
        </p:nvSpPr>
        <p:spPr>
          <a:xfrm>
            <a:off x="4467225" y="962025"/>
            <a:ext cx="2933700" cy="49339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0DE738-E14F-4A0E-9395-9CA0A9138768}"/>
              </a:ext>
            </a:extLst>
          </p:cNvPr>
          <p:cNvSpPr/>
          <p:nvPr/>
        </p:nvSpPr>
        <p:spPr>
          <a:xfrm>
            <a:off x="6900862" y="4524375"/>
            <a:ext cx="1000125" cy="100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9BC78-B4A4-4088-97FA-67B87AE7F5B0}"/>
              </a:ext>
            </a:extLst>
          </p:cNvPr>
          <p:cNvSpPr txBox="1"/>
          <p:nvPr/>
        </p:nvSpPr>
        <p:spPr>
          <a:xfrm>
            <a:off x="4552950" y="1295400"/>
            <a:ext cx="274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Autonomous Driving</a:t>
            </a:r>
            <a:endParaRPr lang="ko-KR" altLang="en-US" sz="24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54E37B-AF9B-4DE4-967F-2D082B355D24}"/>
              </a:ext>
            </a:extLst>
          </p:cNvPr>
          <p:cNvSpPr/>
          <p:nvPr/>
        </p:nvSpPr>
        <p:spPr>
          <a:xfrm>
            <a:off x="4503697" y="2399859"/>
            <a:ext cx="2847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학년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13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김태현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10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최상욱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13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황성운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학년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15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최성욱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15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최승완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 latinLnBrk="0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17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송지윤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17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한가비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3F3741-E2BC-4B93-82C4-2815399DE0D4}"/>
              </a:ext>
            </a:extLst>
          </p:cNvPr>
          <p:cNvSpPr/>
          <p:nvPr/>
        </p:nvSpPr>
        <p:spPr>
          <a:xfrm>
            <a:off x="4552950" y="5617384"/>
            <a:ext cx="2009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2019 .03. 05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3E259-D4AF-4BAF-AC67-0C50A0A0A5FF}"/>
              </a:ext>
            </a:extLst>
          </p:cNvPr>
          <p:cNvSpPr txBox="1"/>
          <p:nvPr/>
        </p:nvSpPr>
        <p:spPr>
          <a:xfrm>
            <a:off x="6952724" y="479360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C9EA6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1285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74645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5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개발 환경 및 역할 분담</a:t>
            </a:r>
            <a:endParaRPr lang="en-US" altLang="ko-KR" sz="2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55EE8-B8FA-4CBD-A01C-569A80A4479A}"/>
              </a:ext>
            </a:extLst>
          </p:cNvPr>
          <p:cNvSpPr txBox="1"/>
          <p:nvPr/>
        </p:nvSpPr>
        <p:spPr>
          <a:xfrm>
            <a:off x="5806751" y="29961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 Environment</a:t>
            </a:r>
            <a:endParaRPr lang="en-US" altLang="ko-KR" sz="2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6268C-15DE-4F63-AB7B-AC1EAC59AC1C}"/>
              </a:ext>
            </a:extLst>
          </p:cNvPr>
          <p:cNvSpPr txBox="1"/>
          <p:nvPr/>
        </p:nvSpPr>
        <p:spPr>
          <a:xfrm>
            <a:off x="6253998" y="2397965"/>
            <a:ext cx="1038808" cy="512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819AA-EE6F-4676-AFC2-2B0D60EF9100}"/>
              </a:ext>
            </a:extLst>
          </p:cNvPr>
          <p:cNvSpPr txBox="1"/>
          <p:nvPr/>
        </p:nvSpPr>
        <p:spPr>
          <a:xfrm>
            <a:off x="9104730" y="2397965"/>
            <a:ext cx="1834856" cy="512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Language</a:t>
            </a:r>
            <a:endParaRPr lang="en-US" altLang="ko-KR" sz="2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20" name="Picture 4" descr="ìëì° 10ì ëí ì´ë¯¸ì§ ê²ìê²°ê³¼">
            <a:extLst>
              <a:ext uri="{FF2B5EF4-FFF2-40B4-BE49-F238E27FC236}">
                <a16:creationId xmlns:a16="http://schemas.microsoft.com/office/drawing/2014/main" id="{AA637A48-EA27-4ABC-9BA9-A623B9D6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73" y="3039706"/>
            <a:ext cx="2232058" cy="20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87BD742F-B975-4F49-91AE-D3F0ED76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60" y="3039706"/>
            <a:ext cx="2232058" cy="202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9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555EE8-B8FA-4CBD-A01C-569A80A4479A}"/>
              </a:ext>
            </a:extLst>
          </p:cNvPr>
          <p:cNvSpPr txBox="1"/>
          <p:nvPr/>
        </p:nvSpPr>
        <p:spPr>
          <a:xfrm>
            <a:off x="3822604" y="495559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 Division</a:t>
            </a:r>
            <a:endParaRPr lang="en-US" altLang="ko-KR" sz="40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6FE70-F029-4DB7-AD76-33EA0CF83B7D}"/>
              </a:ext>
            </a:extLst>
          </p:cNvPr>
          <p:cNvSpPr txBox="1"/>
          <p:nvPr/>
        </p:nvSpPr>
        <p:spPr>
          <a:xfrm>
            <a:off x="569331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H/W</a:t>
            </a:r>
            <a:endParaRPr lang="en-US" altLang="ko-KR" sz="3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5107-2AA0-4C11-A881-7DE649E07223}"/>
              </a:ext>
            </a:extLst>
          </p:cNvPr>
          <p:cNvSpPr txBox="1"/>
          <p:nvPr/>
        </p:nvSpPr>
        <p:spPr>
          <a:xfrm>
            <a:off x="6954580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S/W</a:t>
            </a:r>
            <a:endParaRPr lang="en-US" altLang="ko-KR" sz="3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0381E82-6C8B-4557-B4B3-D2430C691AE6}"/>
              </a:ext>
            </a:extLst>
          </p:cNvPr>
          <p:cNvSpPr/>
          <p:nvPr/>
        </p:nvSpPr>
        <p:spPr>
          <a:xfrm>
            <a:off x="814873" y="4152122"/>
            <a:ext cx="4089917" cy="6624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 </a:t>
            </a:r>
            <a:r>
              <a:rPr lang="ko-KR" altLang="en-US" dirty="0" err="1"/>
              <a:t>최상욱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E8D137D-D066-4341-BD07-A5438F010E6F}"/>
              </a:ext>
            </a:extLst>
          </p:cNvPr>
          <p:cNvSpPr/>
          <p:nvPr/>
        </p:nvSpPr>
        <p:spPr>
          <a:xfrm>
            <a:off x="814873" y="5101771"/>
            <a:ext cx="1959429" cy="6624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</a:t>
            </a:r>
            <a:r>
              <a:rPr lang="ko-KR" altLang="en-US" dirty="0"/>
              <a:t>최성욱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39D962-20AC-41E4-987B-CB339650EA39}"/>
              </a:ext>
            </a:extLst>
          </p:cNvPr>
          <p:cNvSpPr/>
          <p:nvPr/>
        </p:nvSpPr>
        <p:spPr>
          <a:xfrm>
            <a:off x="2945362" y="5101771"/>
            <a:ext cx="1959429" cy="6624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r>
              <a:rPr lang="ko-KR" altLang="en-US" dirty="0"/>
              <a:t> </a:t>
            </a:r>
            <a:r>
              <a:rPr lang="ko-KR" altLang="en-US" dirty="0" err="1"/>
              <a:t>한가비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95EE06-D553-4522-9B97-64D8C85F0795}"/>
              </a:ext>
            </a:extLst>
          </p:cNvPr>
          <p:cNvSpPr/>
          <p:nvPr/>
        </p:nvSpPr>
        <p:spPr>
          <a:xfrm>
            <a:off x="7201679" y="4152122"/>
            <a:ext cx="1959429" cy="6624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 </a:t>
            </a:r>
            <a:r>
              <a:rPr lang="ko-KR" altLang="en-US" dirty="0"/>
              <a:t>김태현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C1D344-06A4-4450-994D-31A0E0BF2057}"/>
              </a:ext>
            </a:extLst>
          </p:cNvPr>
          <p:cNvSpPr/>
          <p:nvPr/>
        </p:nvSpPr>
        <p:spPr>
          <a:xfrm>
            <a:off x="7201679" y="5101771"/>
            <a:ext cx="1959429" cy="6624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</a:t>
            </a:r>
            <a:r>
              <a:rPr lang="ko-KR" altLang="en-US" dirty="0" err="1"/>
              <a:t>최승완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8C48EC-A708-454F-9CFC-185F02FF32D9}"/>
              </a:ext>
            </a:extLst>
          </p:cNvPr>
          <p:cNvSpPr/>
          <p:nvPr/>
        </p:nvSpPr>
        <p:spPr>
          <a:xfrm>
            <a:off x="9332168" y="5101771"/>
            <a:ext cx="1959429" cy="6624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r>
              <a:rPr lang="ko-KR" altLang="en-US" dirty="0"/>
              <a:t>송지윤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D1D213-6867-4ACA-9863-8483A00DEA1C}"/>
              </a:ext>
            </a:extLst>
          </p:cNvPr>
          <p:cNvSpPr/>
          <p:nvPr/>
        </p:nvSpPr>
        <p:spPr>
          <a:xfrm>
            <a:off x="9332167" y="4144968"/>
            <a:ext cx="1959429" cy="6624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 </a:t>
            </a:r>
            <a:r>
              <a:rPr lang="ko-KR" altLang="en-US" dirty="0" err="1"/>
              <a:t>황성운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95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399799-3539-4947-AFAC-976651B3DF34}"/>
              </a:ext>
            </a:extLst>
          </p:cNvPr>
          <p:cNvSpPr/>
          <p:nvPr/>
        </p:nvSpPr>
        <p:spPr>
          <a:xfrm>
            <a:off x="2533650" y="2014953"/>
            <a:ext cx="7124700" cy="2828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B426D-3BAE-44EA-8417-E28BFA9669F1}"/>
              </a:ext>
            </a:extLst>
          </p:cNvPr>
          <p:cNvSpPr/>
          <p:nvPr/>
        </p:nvSpPr>
        <p:spPr>
          <a:xfrm>
            <a:off x="658126" y="3105834"/>
            <a:ext cx="15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Thank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12BC53-64FD-4C0E-A99F-EB72F8C66FFB}"/>
              </a:ext>
            </a:extLst>
          </p:cNvPr>
          <p:cNvSpPr/>
          <p:nvPr/>
        </p:nvSpPr>
        <p:spPr>
          <a:xfrm>
            <a:off x="6406617" y="2663901"/>
            <a:ext cx="2800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 you have any question?</a:t>
            </a:r>
          </a:p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This men answer it for free!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C8FF75-00C0-4E53-8727-694EF1DF72A2}"/>
              </a:ext>
            </a:extLst>
          </p:cNvPr>
          <p:cNvSpPr/>
          <p:nvPr/>
        </p:nvSpPr>
        <p:spPr>
          <a:xfrm>
            <a:off x="2578100" y="3105834"/>
            <a:ext cx="986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You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CCD3FC-4588-413A-864B-133CAB586E51}"/>
              </a:ext>
            </a:extLst>
          </p:cNvPr>
          <p:cNvGrpSpPr/>
          <p:nvPr/>
        </p:nvGrpSpPr>
        <p:grpSpPr>
          <a:xfrm>
            <a:off x="4330700" y="3289297"/>
            <a:ext cx="1454685" cy="159434"/>
            <a:chOff x="9347200" y="4969737"/>
            <a:chExt cx="2860047" cy="313463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DFEE6A9-30DD-40A4-98B5-F5FEA6867B08}"/>
                </a:ext>
              </a:extLst>
            </p:cNvPr>
            <p:cNvCxnSpPr>
              <a:cxnSpLocks/>
            </p:cNvCxnSpPr>
            <p:nvPr/>
          </p:nvCxnSpPr>
          <p:spPr>
            <a:xfrm>
              <a:off x="9347200" y="5283200"/>
              <a:ext cx="284480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87C757-005A-4F6A-BA5D-9B3FDABB3D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3785" y="4969737"/>
              <a:ext cx="313462" cy="31346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19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9A980-5FAF-4544-9881-EB35480F74F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9C9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EB62-7A58-4D23-BDBE-A676EC7C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 b="10625"/>
          <a:stretch/>
        </p:blipFill>
        <p:spPr>
          <a:xfrm>
            <a:off x="0" y="0"/>
            <a:ext cx="609600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65C080-10F8-4BBC-B640-849062234C09}"/>
              </a:ext>
            </a:extLst>
          </p:cNvPr>
          <p:cNvSpPr/>
          <p:nvPr/>
        </p:nvSpPr>
        <p:spPr>
          <a:xfrm>
            <a:off x="100886" y="100284"/>
            <a:ext cx="2581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Autonomous Driving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F989C3-1EDB-4FBC-A641-CC59E9CA20EF}"/>
              </a:ext>
            </a:extLst>
          </p:cNvPr>
          <p:cNvSpPr/>
          <p:nvPr/>
        </p:nvSpPr>
        <p:spPr>
          <a:xfrm>
            <a:off x="6199215" y="100284"/>
            <a:ext cx="4849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CONTENTS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7C6CE6-BD56-46C2-A2EB-4660059BA107}"/>
              </a:ext>
            </a:extLst>
          </p:cNvPr>
          <p:cNvSpPr/>
          <p:nvPr/>
        </p:nvSpPr>
        <p:spPr>
          <a:xfrm>
            <a:off x="6199215" y="115651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문제정의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1366A6-F738-4723-A1EE-04CDE5D01A35}"/>
              </a:ext>
            </a:extLst>
          </p:cNvPr>
          <p:cNvSpPr/>
          <p:nvPr/>
        </p:nvSpPr>
        <p:spPr>
          <a:xfrm>
            <a:off x="6199215" y="1809797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기존 시스템 또는 연구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1043C-AFDC-4C62-8E08-AF85DBB37469}"/>
              </a:ext>
            </a:extLst>
          </p:cNvPr>
          <p:cNvSpPr/>
          <p:nvPr/>
        </p:nvSpPr>
        <p:spPr>
          <a:xfrm>
            <a:off x="6199215" y="2463079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목표 시스템 정의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850A70-10C2-47EC-AC5A-F5EE4B7330E3}"/>
              </a:ext>
            </a:extLst>
          </p:cNvPr>
          <p:cNvSpPr/>
          <p:nvPr/>
        </p:nvSpPr>
        <p:spPr>
          <a:xfrm>
            <a:off x="6199215" y="3116361"/>
            <a:ext cx="2528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사용 예정 기술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BF211-F7AE-4A4D-8BB5-139B768BD4DD}"/>
              </a:ext>
            </a:extLst>
          </p:cNvPr>
          <p:cNvSpPr/>
          <p:nvPr/>
        </p:nvSpPr>
        <p:spPr>
          <a:xfrm>
            <a:off x="6199215" y="3769644"/>
            <a:ext cx="3669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개발 환경 및 작업 분담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7433" y="2483223"/>
            <a:ext cx="4646194" cy="1026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1 </a:t>
            </a:r>
            <a:r>
              <a:rPr lang="ko-KR" altLang="en-US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문제 정의</a:t>
            </a:r>
            <a:endParaRPr lang="en-US" altLang="ko-KR" sz="4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ìì¨ì£¼í ê²½ì ì  í¨ê³¼ì ëí ì´ë¯¸ì§ ê²ìê²°ê³¼">
            <a:extLst>
              <a:ext uri="{FF2B5EF4-FFF2-40B4-BE49-F238E27FC236}">
                <a16:creationId xmlns:a16="http://schemas.microsoft.com/office/drawing/2014/main" id="{DA66EBD0-5BBD-41B1-8E05-F85BAC86B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7"/>
          <a:stretch/>
        </p:blipFill>
        <p:spPr bwMode="auto">
          <a:xfrm>
            <a:off x="4657343" y="-1"/>
            <a:ext cx="2829214" cy="21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ì°¨ íëª ìì¨ì£¼íì ëí ì´ë¯¸ì§ ê²ìê²°ê³¼">
            <a:extLst>
              <a:ext uri="{FF2B5EF4-FFF2-40B4-BE49-F238E27FC236}">
                <a16:creationId xmlns:a16="http://schemas.microsoft.com/office/drawing/2014/main" id="{A2B95C1D-963C-46B9-8AC6-B4EC2E276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7" r="-1" b="7397"/>
          <a:stretch/>
        </p:blipFill>
        <p:spPr bwMode="auto">
          <a:xfrm>
            <a:off x="4657343" y="2274491"/>
            <a:ext cx="2825496" cy="22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4ì°¨ íëª ìì¨ì£¼íì ëí ì´ë¯¸ì§ ê²ìê²°ê³¼">
            <a:extLst>
              <a:ext uri="{FF2B5EF4-FFF2-40B4-BE49-F238E27FC236}">
                <a16:creationId xmlns:a16="http://schemas.microsoft.com/office/drawing/2014/main" id="{5CB8659C-219A-49ED-A0C5-FF938D20F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7" r="7853" b="-1"/>
          <a:stretch/>
        </p:blipFill>
        <p:spPr bwMode="auto">
          <a:xfrm>
            <a:off x="7570565" y="10"/>
            <a:ext cx="4614002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ì¨ ì£¼í ì¤ìì±ì ëí ì´ë¯¸ì§ ê²ìê²°ê³¼">
            <a:extLst>
              <a:ext uri="{FF2B5EF4-FFF2-40B4-BE49-F238E27FC236}">
                <a16:creationId xmlns:a16="http://schemas.microsoft.com/office/drawing/2014/main" id="{BA65F8F3-FE07-4583-8A8E-3AF45AB38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6111" b="-4"/>
          <a:stretch/>
        </p:blipFill>
        <p:spPr bwMode="auto">
          <a:xfrm>
            <a:off x="4653627" y="4616536"/>
            <a:ext cx="2829212" cy="224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ì¨ ì£¼í ë¼ë¦¬ë¬¸ì ì ëí ì´ë¯¸ì§ ê²ìê²°ê³¼">
            <a:extLst>
              <a:ext uri="{FF2B5EF4-FFF2-40B4-BE49-F238E27FC236}">
                <a16:creationId xmlns:a16="http://schemas.microsoft.com/office/drawing/2014/main" id="{D7B47360-192A-4658-9CCF-5BF754C15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r="4760" b="-4"/>
          <a:stretch/>
        </p:blipFill>
        <p:spPr bwMode="auto">
          <a:xfrm>
            <a:off x="7570565" y="3474720"/>
            <a:ext cx="461400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ìì¨ì£¼í ê²½ì ì  í¨ê³¼ì ëí ì´ë¯¸ì§ ê²ìê²°ê³¼">
            <a:extLst>
              <a:ext uri="{FF2B5EF4-FFF2-40B4-BE49-F238E27FC236}">
                <a16:creationId xmlns:a16="http://schemas.microsoft.com/office/drawing/2014/main" id="{B6F480CD-33DA-4181-A544-48CA784D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" y="-1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7433" y="3001137"/>
            <a:ext cx="4558470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2 </a:t>
            </a:r>
            <a:r>
              <a:rPr lang="ko-KR" altLang="en-US" sz="4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연구</a:t>
            </a:r>
            <a:endParaRPr lang="en-US" altLang="ko-KR" sz="48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751C55-AD23-4C91-B653-9A39F55B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63" y="991830"/>
            <a:ext cx="7254240" cy="48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36F4C6-9113-43FD-9B80-BEC86AC8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66" y="41988"/>
            <a:ext cx="8360267" cy="43976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0A3DFD-3D49-4C87-9074-041A096E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67" y="4401495"/>
            <a:ext cx="8360266" cy="24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2F5A74-2399-446D-9CA5-ABF28A02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23" y="0"/>
            <a:ext cx="7358354" cy="68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F4EBA8-8031-4649-894A-85B2D462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76" y="1633148"/>
            <a:ext cx="8257847" cy="35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ìì¨ì£¼í í¡ë¨ë³´ëì ëí ì´ë¯¸ì§ ê²ìê²°ê³¼">
            <a:extLst>
              <a:ext uri="{FF2B5EF4-FFF2-40B4-BE49-F238E27FC236}">
                <a16:creationId xmlns:a16="http://schemas.microsoft.com/office/drawing/2014/main" id="{F26514CC-9935-448F-8C80-AF3D428B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7" y="3439577"/>
            <a:ext cx="4614002" cy="341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74645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3 </a:t>
            </a:r>
            <a:r>
              <a:rPr lang="ko-KR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목표 시스템 정의</a:t>
            </a:r>
            <a:endParaRPr lang="en-US" altLang="ko-KR" sz="36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30" name="Picture 10" descr="ìì¨ì£¼íì ëí ì´ë¯¸ì§ ê²ìê²°ê³¼">
            <a:extLst>
              <a:ext uri="{FF2B5EF4-FFF2-40B4-BE49-F238E27FC236}">
                <a16:creationId xmlns:a16="http://schemas.microsoft.com/office/drawing/2014/main" id="{6C64B53F-188D-4598-B7A3-18B97B941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r="15562" b="-1"/>
          <a:stretch/>
        </p:blipFill>
        <p:spPr bwMode="auto">
          <a:xfrm>
            <a:off x="4657343" y="-1"/>
            <a:ext cx="2829214" cy="21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ìì¨ì£¼í ìë¦¬ì ëí ì´ë¯¸ì§ ê²ìê²°ê³¼">
            <a:extLst>
              <a:ext uri="{FF2B5EF4-FFF2-40B4-BE49-F238E27FC236}">
                <a16:creationId xmlns:a16="http://schemas.microsoft.com/office/drawing/2014/main" id="{BBA5C33F-9FDF-4E18-9519-112C7DFD4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7" r="-1" b="-1"/>
          <a:stretch/>
        </p:blipFill>
        <p:spPr bwMode="auto">
          <a:xfrm>
            <a:off x="4657343" y="2274491"/>
            <a:ext cx="2825496" cy="22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ìì¨ì£¼í ì¥ì ë¬¼ì ëí ì´ë¯¸ì§ ê²ìê²°ê³¼">
            <a:extLst>
              <a:ext uri="{FF2B5EF4-FFF2-40B4-BE49-F238E27FC236}">
                <a16:creationId xmlns:a16="http://schemas.microsoft.com/office/drawing/2014/main" id="{7111A9AA-C484-4A45-A360-5EC5BE24C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4" r="9763" b="-2"/>
          <a:stretch/>
        </p:blipFill>
        <p:spPr bwMode="auto">
          <a:xfrm>
            <a:off x="7570565" y="10"/>
            <a:ext cx="4614002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AFF1B2-9496-4E79-9BBE-666A5008A2DB}"/>
              </a:ext>
            </a:extLst>
          </p:cNvPr>
          <p:cNvSpPr/>
          <p:nvPr/>
        </p:nvSpPr>
        <p:spPr>
          <a:xfrm>
            <a:off x="9057419" y="1170603"/>
            <a:ext cx="1632858" cy="1082351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장애물 인식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9251C4-B407-4616-8847-9E8EEE0365DB}"/>
              </a:ext>
            </a:extLst>
          </p:cNvPr>
          <p:cNvSpPr/>
          <p:nvPr/>
        </p:nvSpPr>
        <p:spPr>
          <a:xfrm>
            <a:off x="8907990" y="4724818"/>
            <a:ext cx="1931716" cy="1082351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횡단 보도 인식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8037290-581C-4C2C-A625-FF81BD935EEB}"/>
              </a:ext>
            </a:extLst>
          </p:cNvPr>
          <p:cNvSpPr/>
          <p:nvPr/>
        </p:nvSpPr>
        <p:spPr>
          <a:xfrm>
            <a:off x="5130142" y="620252"/>
            <a:ext cx="1931716" cy="942547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거리 체크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36A623-8682-4BBA-A78A-807536331F13}"/>
              </a:ext>
            </a:extLst>
          </p:cNvPr>
          <p:cNvSpPr/>
          <p:nvPr/>
        </p:nvSpPr>
        <p:spPr>
          <a:xfrm>
            <a:off x="5102375" y="2928521"/>
            <a:ext cx="1931716" cy="942547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차선 인식</a:t>
            </a:r>
          </a:p>
        </p:txBody>
      </p:sp>
      <p:pic>
        <p:nvPicPr>
          <p:cNvPr id="1026" name="Picture 2" descr="íì§í ì¸ìì ëí ì´ë¯¸ì§ ê²ìê²°ê³¼">
            <a:extLst>
              <a:ext uri="{FF2B5EF4-FFF2-40B4-BE49-F238E27FC236}">
                <a16:creationId xmlns:a16="http://schemas.microsoft.com/office/drawing/2014/main" id="{A9CA4DEA-FF9A-44F3-BCAA-E8ED9EF1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43" y="4607392"/>
            <a:ext cx="2825496" cy="22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FAF43D9-8F25-4F59-B5A0-E5FD1DD3A0C0}"/>
              </a:ext>
            </a:extLst>
          </p:cNvPr>
          <p:cNvSpPr/>
          <p:nvPr/>
        </p:nvSpPr>
        <p:spPr>
          <a:xfrm>
            <a:off x="5259846" y="5253038"/>
            <a:ext cx="1931716" cy="942547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표지판 인식</a:t>
            </a:r>
          </a:p>
        </p:txBody>
      </p:sp>
    </p:spTree>
    <p:extLst>
      <p:ext uri="{BB962C8B-B14F-4D97-AF65-F5344CB8AC3E}">
        <p14:creationId xmlns:p14="http://schemas.microsoft.com/office/powerpoint/2010/main" val="331179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872F6-DBDD-46BA-9A53-A4758EE335C3}"/>
              </a:ext>
            </a:extLst>
          </p:cNvPr>
          <p:cNvSpPr txBox="1"/>
          <p:nvPr/>
        </p:nvSpPr>
        <p:spPr>
          <a:xfrm>
            <a:off x="74645" y="3039706"/>
            <a:ext cx="4546791" cy="77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사용 예정 기술</a:t>
            </a:r>
            <a:endParaRPr lang="en-US" altLang="ko-KR" sz="36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2D051A2-5765-4B9C-83E8-8BE73A6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07" y="60766"/>
            <a:ext cx="3874560" cy="316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69F5E1-B92A-405E-B3C6-61FD2F94A1B0}"/>
              </a:ext>
            </a:extLst>
          </p:cNvPr>
          <p:cNvSpPr/>
          <p:nvPr/>
        </p:nvSpPr>
        <p:spPr>
          <a:xfrm>
            <a:off x="4564992" y="136416"/>
            <a:ext cx="1931716" cy="942547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Canny Edge Detection</a:t>
            </a:r>
            <a:endParaRPr lang="ko-KR" altLang="en-US" dirty="0"/>
          </a:p>
        </p:txBody>
      </p:sp>
      <p:pic>
        <p:nvPicPr>
          <p:cNvPr id="1028" name="Picture 4" descr="ì¤ê³½ì  ì¶ì 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689EC3DF-8262-4097-8562-E11C5887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552" y="60766"/>
            <a:ext cx="3677803" cy="316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0FEEE42-9683-4655-88E1-A7A306B16670}"/>
              </a:ext>
            </a:extLst>
          </p:cNvPr>
          <p:cNvSpPr/>
          <p:nvPr/>
        </p:nvSpPr>
        <p:spPr>
          <a:xfrm>
            <a:off x="8542029" y="136416"/>
            <a:ext cx="1931716" cy="942547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Contour tracking algorithm</a:t>
            </a:r>
            <a:endParaRPr lang="ko-KR" altLang="en-US" dirty="0"/>
          </a:p>
        </p:txBody>
      </p:sp>
      <p:pic>
        <p:nvPicPr>
          <p:cNvPr id="4" name="Picture 6" descr="cnn object detectionì ëí ì´ë¯¸ì§ ê²ìê²°ê³¼">
            <a:extLst>
              <a:ext uri="{FF2B5EF4-FFF2-40B4-BE49-F238E27FC236}">
                <a16:creationId xmlns:a16="http://schemas.microsoft.com/office/drawing/2014/main" id="{A6D89033-F07F-46CD-8AEC-4DF8CD04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07" y="3304272"/>
            <a:ext cx="7626848" cy="343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D51C69-F351-4B01-AA4B-14CD79FA27F4}"/>
              </a:ext>
            </a:extLst>
          </p:cNvPr>
          <p:cNvSpPr/>
          <p:nvPr/>
        </p:nvSpPr>
        <p:spPr>
          <a:xfrm>
            <a:off x="9902102" y="4334070"/>
            <a:ext cx="1931716" cy="942547"/>
          </a:xfrm>
          <a:prstGeom prst="round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 Object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4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131</Words>
  <Application>Microsoft Office PowerPoint</Application>
  <PresentationFormat>와이드스크린</PresentationFormat>
  <Paragraphs>47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KoPub돋움체 Bold</vt:lpstr>
      <vt:lpstr>KoPub돋움체 Light</vt:lpstr>
      <vt:lpstr>YouandiModern HeadRegular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TaeHyun</dc:creator>
  <cp:lastModifiedBy>TaeHyun</cp:lastModifiedBy>
  <cp:revision>15</cp:revision>
  <dcterms:created xsi:type="dcterms:W3CDTF">2019-02-23T11:59:17Z</dcterms:created>
  <dcterms:modified xsi:type="dcterms:W3CDTF">2019-02-28T11:24:09Z</dcterms:modified>
</cp:coreProperties>
</file>