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74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9"/>
    <a:srgbClr val="9C9EA6"/>
    <a:srgbClr val="0070C0"/>
    <a:srgbClr val="D9DADD"/>
    <a:srgbClr val="BFC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6353" autoAdjust="0"/>
  </p:normalViewPr>
  <p:slideViewPr>
    <p:cSldViewPr snapToGrid="0">
      <p:cViewPr varScale="1">
        <p:scale>
          <a:sx n="78" d="100"/>
          <a:sy n="78" d="100"/>
        </p:scale>
        <p:origin x="960" y="67"/>
      </p:cViewPr>
      <p:guideLst>
        <p:guide orient="horz" pos="32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0404A-EFB6-47CD-9177-647C02BC60D4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FEC7E-C360-4E05-91DD-9B9E02AB9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5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930EA-4785-4E16-BEC2-DD6EA658E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3A6ED1-863E-4FB8-845F-8BD28E7CB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1B3C34-19F7-481E-A778-80ABAFC9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93335-88E6-4211-ADAB-AA9774BA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C3977-5E75-46A9-A33F-9ADF3D2A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36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A644F-A4D5-43B3-BE73-49CB7388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F2002B-EDC8-461B-B1F5-41990DCBC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C418C-1154-460A-A784-57805DB4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E5172-1ADB-4132-A166-2463E666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4CD32-9DEF-40F2-BFE0-78EC455F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93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A16138-6AD0-44F7-AE24-F99D5DD2B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BE965-1FEA-4F14-B340-AEA137655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E3E239-5220-419C-A48F-57146C5C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57B56-CCFD-40C8-AF37-5D68C280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FE4F9-E524-44DD-9A3D-8B0F4729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93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673CB-3937-42BE-A6D7-B00DB7BC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347C1-675E-4D54-AF6D-41295775D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7BD696-56C3-49F9-9B84-6C3A0F89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19C0E-4B3E-42E1-B3B4-A03C5843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CD0A4-8D9B-45B7-862A-BDDB87CC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82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79B31-1942-4437-9A68-E3D28B9E2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4D54EE-59E3-4F7D-8A29-EAF61293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43108-7E9B-42CE-B595-0F106CD6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DDB3B5-626B-4A88-991B-032AC76EB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34DEBC-75A3-4385-BD1E-A6EAFC45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0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1F807-F20E-4106-8A2A-51F6C72F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5BAE8-C2A5-45F5-A3C0-C65A13587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45721-87E5-49C2-85B0-767786836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7C4C02-8BBF-42BB-B521-B506751E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D04254-60D9-4D8B-A95C-DCCCC5CA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70F8C9-4193-499D-9701-BA3A3084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7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94B00-BC50-41C6-8D76-514E49D0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AC6073-6A0B-4F4F-89FF-6DF90BAF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983FD1-9FE3-47AC-9A41-A5F88925F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DFB310-72FC-4C43-BBB9-0A58BB988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B4263-6D54-4BCF-907C-AA937F873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C56C23-529D-416F-B4D3-8A9A8A4D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0601B7-9E62-41A7-AE50-32AD4924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CFB0B5-E721-4A17-B12E-A476EC95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1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C53F0-5B85-4146-93FE-D29EEB89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1DD081-545E-49CA-A3DF-CF3976CF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35AB8-DE80-4F5A-B693-E76669EC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8D7533-050A-4576-99F2-A299A622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70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284EF3-22DB-4856-B667-85E262AC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3CFB8A-EF88-4231-96C7-DED89F868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58BFEC-A31B-447E-83D0-25F5A1C6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40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99ED6-14B9-4812-8012-926AF001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FE0C1-C15F-4C46-A6E6-8EA96CF6B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7C8D9-BAD1-430B-9648-80BAC3DB7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9759C5-C27A-4D60-B9CD-42F1CC04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1B91A9-B972-4C8B-9C4F-F89E3F6E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B1C8FA-8862-48D9-B6EB-912DEAFD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83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4954E-CB8B-44B7-A082-0C79E542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B4E8C1-0271-4B11-B90C-5053EA70C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BC2E78-9A39-495A-8E3E-65F7D32C1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8AB213-630A-4155-8496-E0BB6654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81BE-02A0-4C3E-BE01-9D9C307BFC28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77E8AD-D321-46ED-A6CA-6CE288B9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85273C-D865-4C0A-B87D-F6D82CDA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01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C346D0-DCE0-481D-8FD1-930B90DB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96E816-F125-4456-9EED-BD0633028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EDE1-971B-4BEC-AF37-700F050ED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A81BE-02A0-4C3E-BE01-9D9C307BFC28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3D510-ABA1-4112-B730-EF6DE69F1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D3AB49-06AD-49F7-8966-FCE43AD1E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EFEDE-6224-4C26-9ADB-08BEE490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1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mguard.tistory.com/18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9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A9EA52-F479-4D81-A187-B0B2024984CD}"/>
              </a:ext>
            </a:extLst>
          </p:cNvPr>
          <p:cNvSpPr/>
          <p:nvPr/>
        </p:nvSpPr>
        <p:spPr>
          <a:xfrm>
            <a:off x="4467225" y="962025"/>
            <a:ext cx="2933700" cy="493395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B0DE738-E14F-4A0E-9395-9CA0A9138768}"/>
              </a:ext>
            </a:extLst>
          </p:cNvPr>
          <p:cNvSpPr/>
          <p:nvPr/>
        </p:nvSpPr>
        <p:spPr>
          <a:xfrm>
            <a:off x="6900862" y="4524375"/>
            <a:ext cx="1000125" cy="10001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49BC78-B4A4-4088-97FA-67B87AE7F5B0}"/>
              </a:ext>
            </a:extLst>
          </p:cNvPr>
          <p:cNvSpPr txBox="1"/>
          <p:nvPr/>
        </p:nvSpPr>
        <p:spPr>
          <a:xfrm>
            <a:off x="4552950" y="1295400"/>
            <a:ext cx="2749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딥러닝 스터디</a:t>
            </a:r>
            <a:r>
              <a:rPr lang="en-US" altLang="ko-KR" sz="24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	</a:t>
            </a:r>
            <a:endParaRPr lang="ko-KR" altLang="en-US" sz="24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3F3741-E2BC-4B93-82C4-2815399DE0D4}"/>
              </a:ext>
            </a:extLst>
          </p:cNvPr>
          <p:cNvSpPr/>
          <p:nvPr/>
        </p:nvSpPr>
        <p:spPr>
          <a:xfrm>
            <a:off x="4552950" y="5617384"/>
            <a:ext cx="20097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2019 .03. 08</a:t>
            </a:r>
            <a:endParaRPr lang="ko-KR" alt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83E259-D4AF-4BAF-AC67-0C50A0A0A5FF}"/>
              </a:ext>
            </a:extLst>
          </p:cNvPr>
          <p:cNvSpPr txBox="1"/>
          <p:nvPr/>
        </p:nvSpPr>
        <p:spPr>
          <a:xfrm>
            <a:off x="6952724" y="4793604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C9EA6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01285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E9A980-5FAF-4544-9881-EB35480F74F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9C9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61EB62-7A58-4D23-BDBE-A676EC7C6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80" b="10625"/>
          <a:stretch/>
        </p:blipFill>
        <p:spPr>
          <a:xfrm>
            <a:off x="0" y="0"/>
            <a:ext cx="6096002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165C080-10F8-4BBC-B640-849062234C09}"/>
              </a:ext>
            </a:extLst>
          </p:cNvPr>
          <p:cNvSpPr/>
          <p:nvPr/>
        </p:nvSpPr>
        <p:spPr>
          <a:xfrm>
            <a:off x="100886" y="100284"/>
            <a:ext cx="25812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Autonomous Driving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F989C3-1EDB-4FBC-A641-CC59E9CA20EF}"/>
              </a:ext>
            </a:extLst>
          </p:cNvPr>
          <p:cNvSpPr/>
          <p:nvPr/>
        </p:nvSpPr>
        <p:spPr>
          <a:xfrm>
            <a:off x="6199215" y="100284"/>
            <a:ext cx="4849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CONTENTS</a:t>
            </a:r>
            <a:endParaRPr lang="ko-KR" altLang="en-US" sz="3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17C6CE6-BD56-46C2-A2EB-4660059BA107}"/>
              </a:ext>
            </a:extLst>
          </p:cNvPr>
          <p:cNvSpPr/>
          <p:nvPr/>
        </p:nvSpPr>
        <p:spPr>
          <a:xfrm>
            <a:off x="6199215" y="1156515"/>
            <a:ext cx="2002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1 </a:t>
            </a:r>
            <a:r>
              <a:rPr lang="ko-KR" altLang="en-US" sz="24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경사하강법</a:t>
            </a:r>
            <a:endParaRPr lang="ko-KR" altLang="en-US" sz="2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1366A6-F738-4723-A1EE-04CDE5D01A35}"/>
              </a:ext>
            </a:extLst>
          </p:cNvPr>
          <p:cNvSpPr/>
          <p:nvPr/>
        </p:nvSpPr>
        <p:spPr>
          <a:xfrm>
            <a:off x="6199215" y="1809797"/>
            <a:ext cx="2727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2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역전파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알고리즘</a:t>
            </a:r>
            <a:endParaRPr lang="ko-KR" altLang="en-US" sz="2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B1043C-AFDC-4C62-8E08-AF85DBB37469}"/>
              </a:ext>
            </a:extLst>
          </p:cNvPr>
          <p:cNvSpPr/>
          <p:nvPr/>
        </p:nvSpPr>
        <p:spPr>
          <a:xfrm>
            <a:off x="6199215" y="2463079"/>
            <a:ext cx="31951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3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전반적인 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CNN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원리</a:t>
            </a:r>
            <a:endParaRPr lang="en-US" altLang="ko-KR" sz="2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  <a:p>
            <a:endParaRPr lang="ko-KR" altLang="en-US" sz="2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06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9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경사하강법에 대한 이미지 검색결과">
            <a:extLst>
              <a:ext uri="{FF2B5EF4-FFF2-40B4-BE49-F238E27FC236}">
                <a16:creationId xmlns:a16="http://schemas.microsoft.com/office/drawing/2014/main" id="{58EAAD37-AE9F-4D84-8B5D-C48998069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032" y="646323"/>
            <a:ext cx="2903308" cy="334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경사하강법에 대한 이미지 검색결과">
            <a:extLst>
              <a:ext uri="{FF2B5EF4-FFF2-40B4-BE49-F238E27FC236}">
                <a16:creationId xmlns:a16="http://schemas.microsoft.com/office/drawing/2014/main" id="{D9CAD244-3CF6-4C4C-8CBF-F24F19F1F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068" y="646323"/>
            <a:ext cx="2903308" cy="334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C7AC2F3-B81D-447F-A572-239CCC1EAD7C}"/>
              </a:ext>
            </a:extLst>
          </p:cNvPr>
          <p:cNvSpPr txBox="1"/>
          <p:nvPr/>
        </p:nvSpPr>
        <p:spPr>
          <a:xfrm>
            <a:off x="809575" y="4085617"/>
            <a:ext cx="5564222" cy="5306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4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확률적 </a:t>
            </a:r>
            <a:r>
              <a:rPr lang="ko-KR" altLang="en-US" sz="2400" b="1" kern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경사하강법</a:t>
            </a:r>
            <a:endParaRPr lang="en-US" altLang="ko-KR" sz="24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7DD756-C544-4BD0-9F9C-946103816A9A}"/>
              </a:ext>
            </a:extLst>
          </p:cNvPr>
          <p:cNvSpPr txBox="1"/>
          <p:nvPr/>
        </p:nvSpPr>
        <p:spPr>
          <a:xfrm>
            <a:off x="5907611" y="4085617"/>
            <a:ext cx="5564222" cy="5306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4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모멘텀 </a:t>
            </a:r>
            <a:r>
              <a:rPr lang="ko-KR" altLang="en-US" sz="2400" b="1" kern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경사하강법</a:t>
            </a:r>
            <a:endParaRPr lang="en-US" altLang="ko-KR" sz="24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F113D74-D08C-4B0F-B6C9-AE83DAC3D02B}"/>
              </a:ext>
            </a:extLst>
          </p:cNvPr>
          <p:cNvSpPr/>
          <p:nvPr/>
        </p:nvSpPr>
        <p:spPr>
          <a:xfrm>
            <a:off x="0" y="0"/>
            <a:ext cx="2002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1 </a:t>
            </a:r>
            <a:r>
              <a:rPr lang="ko-KR" altLang="en-US" sz="24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경사하강법</a:t>
            </a:r>
            <a:endParaRPr lang="ko-KR" altLang="en-US" sz="2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9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9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A69A7BD-BE27-4D9D-A43C-3C3CD3C954FB}"/>
              </a:ext>
            </a:extLst>
          </p:cNvPr>
          <p:cNvSpPr/>
          <p:nvPr/>
        </p:nvSpPr>
        <p:spPr>
          <a:xfrm>
            <a:off x="450715" y="397400"/>
            <a:ext cx="4695217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class SGD:</a:t>
            </a:r>
          </a:p>
          <a:p>
            <a:r>
              <a:rPr lang="en-US" altLang="ko-KR" dirty="0"/>
              <a:t>    def __</a:t>
            </a:r>
            <a:r>
              <a:rPr lang="en-US" altLang="ko-KR" dirty="0" err="1"/>
              <a:t>init</a:t>
            </a:r>
            <a:r>
              <a:rPr lang="en-US" altLang="ko-KR" dirty="0"/>
              <a:t>__(self, </a:t>
            </a:r>
            <a:r>
              <a:rPr lang="en-US" altLang="ko-KR" dirty="0" err="1"/>
              <a:t>lr</a:t>
            </a:r>
            <a:r>
              <a:rPr lang="en-US" altLang="ko-KR" dirty="0"/>
              <a:t>=0.01): //</a:t>
            </a:r>
            <a:r>
              <a:rPr lang="en-US" altLang="ko-KR" dirty="0" err="1"/>
              <a:t>lr</a:t>
            </a:r>
            <a:r>
              <a:rPr lang="en-US" altLang="ko-KR" dirty="0"/>
              <a:t>(</a:t>
            </a:r>
            <a:r>
              <a:rPr lang="ko-KR" altLang="en-US" dirty="0" err="1"/>
              <a:t>학습률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       self.lr = </a:t>
            </a:r>
            <a:r>
              <a:rPr lang="en-US" altLang="ko-KR" dirty="0" err="1"/>
              <a:t>lr</a:t>
            </a:r>
            <a:endParaRPr lang="en-US" altLang="ko-KR" dirty="0"/>
          </a:p>
          <a:p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    def update(self, params, grads):</a:t>
            </a:r>
          </a:p>
          <a:p>
            <a:r>
              <a:rPr lang="en-US" altLang="ko-KR" dirty="0"/>
              <a:t>        for key in </a:t>
            </a:r>
            <a:r>
              <a:rPr lang="en-US" altLang="ko-KR" dirty="0" err="1"/>
              <a:t>params.keys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            params[key] -= self.lr * grads[key]</a:t>
            </a:r>
          </a:p>
          <a:p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optimizer = </a:t>
            </a:r>
            <a:r>
              <a:rPr lang="en-US" altLang="ko-KR" dirty="0" err="1">
                <a:solidFill>
                  <a:srgbClr val="FF0000"/>
                </a:solidFill>
              </a:rPr>
              <a:t>tf.train.GradientDescentOptimizer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learning_rate</a:t>
            </a:r>
            <a:r>
              <a:rPr lang="en-US" altLang="ko-KR" dirty="0">
                <a:solidFill>
                  <a:srgbClr val="FF0000"/>
                </a:solidFill>
              </a:rPr>
              <a:t>=0.01)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train = </a:t>
            </a:r>
            <a:r>
              <a:rPr lang="en-US" altLang="ko-KR" dirty="0" err="1">
                <a:solidFill>
                  <a:srgbClr val="FF0000"/>
                </a:solidFill>
              </a:rPr>
              <a:t>optimizer.minimize</a:t>
            </a:r>
            <a:r>
              <a:rPr lang="en-US" altLang="ko-KR" dirty="0">
                <a:solidFill>
                  <a:srgbClr val="FF0000"/>
                </a:solidFill>
              </a:rPr>
              <a:t>(cost)</a:t>
            </a:r>
          </a:p>
          <a:p>
            <a:br>
              <a:rPr lang="en-US" altLang="ko-KR" dirty="0"/>
            </a:br>
            <a:r>
              <a:rPr lang="en-US" altLang="ko-KR" sz="2800" dirty="0"/>
              <a:t>      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     </a:t>
            </a:r>
          </a:p>
          <a:p>
            <a:r>
              <a:rPr lang="en-US" altLang="ko-KR" sz="2800" dirty="0"/>
              <a:t>     &lt;</a:t>
            </a:r>
            <a:r>
              <a:rPr lang="ko-KR" altLang="en-US" sz="2800" dirty="0"/>
              <a:t>경사 </a:t>
            </a:r>
            <a:r>
              <a:rPr lang="ko-KR" altLang="en-US" sz="2800" dirty="0" err="1"/>
              <a:t>하강법</a:t>
            </a:r>
            <a:r>
              <a:rPr lang="ko-KR" altLang="en-US" sz="2800" dirty="0"/>
              <a:t> 코드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F7999E-C46D-4DFC-9A87-6FED8D24C53D}"/>
              </a:ext>
            </a:extLst>
          </p:cNvPr>
          <p:cNvSpPr/>
          <p:nvPr/>
        </p:nvSpPr>
        <p:spPr>
          <a:xfrm>
            <a:off x="5849566" y="335845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class Momentum:</a:t>
            </a:r>
          </a:p>
          <a:p>
            <a:r>
              <a:rPr lang="en-US" altLang="ko-KR" sz="1400" dirty="0"/>
              <a:t>    def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__(self, </a:t>
            </a:r>
            <a:r>
              <a:rPr lang="en-US" altLang="ko-KR" sz="1400" dirty="0" err="1"/>
              <a:t>lr</a:t>
            </a:r>
            <a:r>
              <a:rPr lang="en-US" altLang="ko-KR" sz="1400" dirty="0"/>
              <a:t>=0.01, momentum=0.9):</a:t>
            </a:r>
          </a:p>
          <a:p>
            <a:r>
              <a:rPr lang="en-US" altLang="ko-KR" sz="1400" dirty="0"/>
              <a:t>        self.lr = </a:t>
            </a:r>
            <a:r>
              <a:rPr lang="en-US" altLang="ko-KR" sz="1400" dirty="0" err="1"/>
              <a:t>lr</a:t>
            </a:r>
            <a:endParaRPr lang="en-US" altLang="ko-KR" sz="1400" dirty="0"/>
          </a:p>
          <a:p>
            <a:r>
              <a:rPr lang="en-US" altLang="ko-KR" sz="1400" dirty="0"/>
              <a:t>        </a:t>
            </a:r>
            <a:r>
              <a:rPr lang="en-US" altLang="ko-KR" sz="1400" dirty="0" err="1"/>
              <a:t>self.momentum</a:t>
            </a:r>
            <a:r>
              <a:rPr lang="en-US" altLang="ko-KR" sz="1400" dirty="0"/>
              <a:t> = momentum</a:t>
            </a:r>
          </a:p>
          <a:p>
            <a:r>
              <a:rPr lang="en-US" altLang="ko-KR" sz="1400" dirty="0"/>
              <a:t>        </a:t>
            </a:r>
            <a:r>
              <a:rPr lang="en-US" altLang="ko-KR" sz="1400" dirty="0" err="1"/>
              <a:t>self.v</a:t>
            </a:r>
            <a:r>
              <a:rPr lang="en-US" altLang="ko-KR" sz="1400" dirty="0"/>
              <a:t> = None # velocity</a:t>
            </a:r>
          </a:p>
          <a:p>
            <a:br>
              <a:rPr lang="en-US" altLang="ko-KR" sz="1400" dirty="0"/>
            </a:br>
            <a:endParaRPr lang="en-US" altLang="ko-KR" sz="1400" dirty="0"/>
          </a:p>
          <a:p>
            <a:r>
              <a:rPr lang="en-US" altLang="ko-KR" sz="1400" dirty="0"/>
              <a:t>    def update(self, params, grads):</a:t>
            </a:r>
          </a:p>
          <a:p>
            <a:r>
              <a:rPr lang="en-US" altLang="ko-KR" sz="1400" dirty="0"/>
              <a:t>        if </a:t>
            </a:r>
            <a:r>
              <a:rPr lang="en-US" altLang="ko-KR" sz="1400" dirty="0" err="1"/>
              <a:t>self.v</a:t>
            </a:r>
            <a:r>
              <a:rPr lang="en-US" altLang="ko-KR" sz="1400" dirty="0"/>
              <a:t> is None:</a:t>
            </a:r>
          </a:p>
          <a:p>
            <a:r>
              <a:rPr lang="en-US" altLang="ko-KR" sz="1400" dirty="0"/>
              <a:t>            </a:t>
            </a:r>
            <a:r>
              <a:rPr lang="en-US" altLang="ko-KR" sz="1400" dirty="0" err="1"/>
              <a:t>self.v</a:t>
            </a:r>
            <a:r>
              <a:rPr lang="en-US" altLang="ko-KR" sz="1400" dirty="0"/>
              <a:t> = { }</a:t>
            </a:r>
          </a:p>
          <a:p>
            <a:r>
              <a:rPr lang="en-US" altLang="ko-KR" sz="1400" dirty="0"/>
              <a:t>            for key, 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 in </a:t>
            </a:r>
            <a:r>
              <a:rPr lang="en-US" altLang="ko-KR" sz="1400" dirty="0" err="1"/>
              <a:t>params.items</a:t>
            </a:r>
            <a:r>
              <a:rPr lang="en-US" altLang="ko-KR" sz="1400" dirty="0"/>
              <a:t>():</a:t>
            </a:r>
          </a:p>
          <a:p>
            <a:r>
              <a:rPr lang="en-US" altLang="ko-KR" sz="1400" dirty="0"/>
              <a:t>                </a:t>
            </a:r>
            <a:r>
              <a:rPr lang="en-US" altLang="ko-KR" sz="1400" dirty="0" err="1"/>
              <a:t>self.v</a:t>
            </a:r>
            <a:r>
              <a:rPr lang="en-US" altLang="ko-KR" sz="1400" dirty="0"/>
              <a:t>[key] = </a:t>
            </a:r>
            <a:r>
              <a:rPr lang="en-US" altLang="ko-KR" sz="1400" dirty="0" err="1"/>
              <a:t>np.zeros_lie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)</a:t>
            </a:r>
          </a:p>
          <a:p>
            <a:br>
              <a:rPr lang="en-US" altLang="ko-KR" sz="1400" dirty="0"/>
            </a:br>
            <a:endParaRPr lang="en-US" altLang="ko-KR" sz="1400" dirty="0"/>
          </a:p>
          <a:p>
            <a:r>
              <a:rPr lang="en-US" altLang="ko-KR" sz="1400" dirty="0"/>
              <a:t>        for key in </a:t>
            </a:r>
            <a:r>
              <a:rPr lang="en-US" altLang="ko-KR" sz="1400" dirty="0" err="1"/>
              <a:t>params.keys</a:t>
            </a:r>
            <a:r>
              <a:rPr lang="en-US" altLang="ko-KR" sz="1400" dirty="0"/>
              <a:t>():</a:t>
            </a:r>
          </a:p>
          <a:p>
            <a:r>
              <a:rPr lang="en-US" altLang="ko-KR" sz="1400" dirty="0"/>
              <a:t>            </a:t>
            </a:r>
            <a:r>
              <a:rPr lang="en-US" altLang="ko-KR" sz="1400" dirty="0" err="1"/>
              <a:t>self.v</a:t>
            </a:r>
            <a:r>
              <a:rPr lang="en-US" altLang="ko-KR" sz="1400" dirty="0"/>
              <a:t>[key] = </a:t>
            </a:r>
            <a:r>
              <a:rPr lang="en-US" altLang="ko-KR" sz="1400" dirty="0" err="1"/>
              <a:t>self.momentum</a:t>
            </a:r>
            <a:r>
              <a:rPr lang="en-US" altLang="ko-KR" sz="1400" dirty="0"/>
              <a:t> * </a:t>
            </a:r>
            <a:r>
              <a:rPr lang="en-US" altLang="ko-KR" sz="1400" dirty="0" err="1"/>
              <a:t>self.v</a:t>
            </a:r>
            <a:r>
              <a:rPr lang="en-US" altLang="ko-KR" sz="1400" dirty="0"/>
              <a:t>[key] - self.lr * grads[key]</a:t>
            </a:r>
          </a:p>
          <a:p>
            <a:r>
              <a:rPr lang="en-US" altLang="ko-KR" sz="1400" dirty="0"/>
              <a:t>            params[key] += </a:t>
            </a:r>
            <a:r>
              <a:rPr lang="en-US" altLang="ko-KR" sz="1400" dirty="0" err="1"/>
              <a:t>self.v</a:t>
            </a:r>
            <a:r>
              <a:rPr lang="en-US" altLang="ko-KR" sz="1400" dirty="0"/>
              <a:t>[key]</a:t>
            </a:r>
          </a:p>
          <a:p>
            <a:endParaRPr lang="en-US" altLang="ko-KR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def</a:t>
            </a:r>
            <a:r>
              <a:rPr lang="ko-KR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train</a:t>
            </a:r>
            <a:r>
              <a:rPr lang="ko-KR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loss</a:t>
            </a:r>
            <a:r>
              <a:rPr lang="ko-KR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    </a:t>
            </a:r>
            <a:r>
              <a:rPr lang="ko-KR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optimizer</a:t>
            </a:r>
            <a:r>
              <a:rPr lang="ko-KR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tf.train.MomentumOptimizer</a:t>
            </a:r>
            <a:r>
              <a:rPr lang="ko-KR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learning_rate</a:t>
            </a:r>
            <a:r>
              <a:rPr lang="ko-KR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=0.01, </a:t>
            </a:r>
            <a:r>
              <a:rPr lang="ko-KR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momentum</a:t>
            </a:r>
            <a:r>
              <a:rPr lang="ko-KR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=0.9)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    </a:t>
            </a:r>
            <a:r>
              <a:rPr lang="ko-KR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train</a:t>
            </a:r>
            <a:r>
              <a:rPr lang="ko-KR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optimizer.minimize</a:t>
            </a:r>
            <a:r>
              <a:rPr lang="ko-KR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loss</a:t>
            </a:r>
            <a:r>
              <a:rPr lang="ko-KR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    </a:t>
            </a:r>
            <a:r>
              <a:rPr lang="ko-KR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ko-KR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train</a:t>
            </a:r>
            <a:endParaRPr lang="ko-KR" altLang="ko-KR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br>
              <a:rPr lang="en-US" altLang="ko-KR" dirty="0"/>
            </a:br>
            <a:r>
              <a:rPr lang="en-US" altLang="ko-KR" sz="2800" dirty="0"/>
              <a:t>        </a:t>
            </a:r>
          </a:p>
          <a:p>
            <a:r>
              <a:rPr lang="en-US" altLang="ko-KR" sz="2800" dirty="0"/>
              <a:t>         &lt;</a:t>
            </a:r>
            <a:r>
              <a:rPr lang="ko-KR" altLang="en-US" sz="2800" dirty="0"/>
              <a:t>모멘텀 경사 </a:t>
            </a:r>
            <a:r>
              <a:rPr lang="ko-KR" altLang="en-US" sz="2800" dirty="0" err="1"/>
              <a:t>하강법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195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9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CC4C33C2-B679-4827-BF92-1D4F0A90EC03}"/>
              </a:ext>
            </a:extLst>
          </p:cNvPr>
          <p:cNvSpPr/>
          <p:nvPr/>
        </p:nvSpPr>
        <p:spPr>
          <a:xfrm>
            <a:off x="0" y="0"/>
            <a:ext cx="82501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2 </a:t>
            </a:r>
            <a:r>
              <a:rPr lang="ko-KR" altLang="en-US" sz="24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역전파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알고리즘</a:t>
            </a:r>
            <a:endParaRPr lang="ko-KR" altLang="en-US" sz="2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5A8C96-7346-4B96-85E7-89C0AC1BE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48" y="743875"/>
            <a:ext cx="10558021" cy="526015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ADF3B9-B660-4589-BC95-21A19BF263FC}"/>
              </a:ext>
            </a:extLst>
          </p:cNvPr>
          <p:cNvSpPr/>
          <p:nvPr/>
        </p:nvSpPr>
        <p:spPr>
          <a:xfrm>
            <a:off x="7720553" y="6004030"/>
            <a:ext cx="3792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https://gomguard.tistory.com/182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127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44</Words>
  <Application>Microsoft Office PowerPoint</Application>
  <PresentationFormat>와이드스크린</PresentationFormat>
  <Paragraphs>50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KoPub돋움체 Bold</vt:lpstr>
      <vt:lpstr>KoPub돋움체 Light</vt:lpstr>
      <vt:lpstr>YouandiModern HeadRegular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TaeHyun</dc:creator>
  <cp:lastModifiedBy>kim taehyun</cp:lastModifiedBy>
  <cp:revision>28</cp:revision>
  <dcterms:created xsi:type="dcterms:W3CDTF">2019-02-23T11:59:17Z</dcterms:created>
  <dcterms:modified xsi:type="dcterms:W3CDTF">2019-03-27T01:33:20Z</dcterms:modified>
</cp:coreProperties>
</file>