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EA6"/>
    <a:srgbClr val="E6E7E9"/>
    <a:srgbClr val="0070C0"/>
    <a:srgbClr val="D9DADD"/>
    <a:srgbClr val="BFC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6353" autoAdjust="0"/>
  </p:normalViewPr>
  <p:slideViewPr>
    <p:cSldViewPr snapToGrid="0">
      <p:cViewPr varScale="1">
        <p:scale>
          <a:sx n="78" d="100"/>
          <a:sy n="78" d="100"/>
        </p:scale>
        <p:origin x="960" y="67"/>
      </p:cViewPr>
      <p:guideLst>
        <p:guide orient="horz" pos="32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404A-EFB6-47CD-9177-647C02BC60D4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FEC7E-C360-4E05-91DD-9B9E02AB9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5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930EA-4785-4E16-BEC2-DD6EA658E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3A6ED1-863E-4FB8-845F-8BD28E7CB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B3C34-19F7-481E-A778-80ABAFC9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93335-88E6-4211-ADAB-AA9774BA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C3977-5E75-46A9-A33F-9ADF3D2A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6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A644F-A4D5-43B3-BE73-49CB7388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2002B-EDC8-461B-B1F5-41990DCBC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C418C-1154-460A-A784-57805DB4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E5172-1ADB-4132-A166-2463E666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4CD32-9DEF-40F2-BFE0-78EC455F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93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A16138-6AD0-44F7-AE24-F99D5DD2B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BE965-1FEA-4F14-B340-AEA137655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3E239-5220-419C-A48F-57146C5C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57B56-CCFD-40C8-AF37-5D68C280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FE4F9-E524-44DD-9A3D-8B0F4729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3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673CB-3937-42BE-A6D7-B00DB7BC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347C1-675E-4D54-AF6D-41295775D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BD696-56C3-49F9-9B84-6C3A0F89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19C0E-4B3E-42E1-B3B4-A03C5843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CD0A4-8D9B-45B7-862A-BDDB87CC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82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79B31-1942-4437-9A68-E3D28B9E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4D54EE-59E3-4F7D-8A29-EAF61293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43108-7E9B-42CE-B595-0F106CD6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DDB3B5-626B-4A88-991B-032AC76E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34DEBC-75A3-4385-BD1E-A6EAFC45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0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1F807-F20E-4106-8A2A-51F6C72F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5BAE8-C2A5-45F5-A3C0-C65A13587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45721-87E5-49C2-85B0-767786836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7C4C02-8BBF-42BB-B521-B506751E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D04254-60D9-4D8B-A95C-DCCCC5CA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70F8C9-4193-499D-9701-BA3A3084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7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94B00-BC50-41C6-8D76-514E49D0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AC6073-6A0B-4F4F-89FF-6DF90BAF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983FD1-9FE3-47AC-9A41-A5F88925F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DFB310-72FC-4C43-BBB9-0A58BB988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B4263-6D54-4BCF-907C-AA937F873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C56C23-529D-416F-B4D3-8A9A8A4D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0601B7-9E62-41A7-AE50-32AD4924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CFB0B5-E721-4A17-B12E-A476EC95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1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C53F0-5B85-4146-93FE-D29EEB89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1DD081-545E-49CA-A3DF-CF3976CF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35AB8-DE80-4F5A-B693-E76669EC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8D7533-050A-4576-99F2-A299A622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70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284EF3-22DB-4856-B667-85E262AC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3CFB8A-EF88-4231-96C7-DED89F86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8BFEC-A31B-447E-83D0-25F5A1C6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40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99ED6-14B9-4812-8012-926AF001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FE0C1-C15F-4C46-A6E6-8EA96CF6B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7C8D9-BAD1-430B-9648-80BAC3DB7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9759C5-C27A-4D60-B9CD-42F1CC04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B91A9-B972-4C8B-9C4F-F89E3F6E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B1C8FA-8862-48D9-B6EB-912DEAFD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83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4954E-CB8B-44B7-A082-0C79E542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B4E8C1-0271-4B11-B90C-5053EA70C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BC2E78-9A39-495A-8E3E-65F7D32C1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8AB213-630A-4155-8496-E0BB6654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77E8AD-D321-46ED-A6CA-6CE288B9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85273C-D865-4C0A-B87D-F6D82CDA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01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C346D0-DCE0-481D-8FD1-930B90DB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96E816-F125-4456-9EED-BD0633028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EDE1-971B-4BEC-AF37-700F050ED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A81BE-02A0-4C3E-BE01-9D9C307BFC28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3D510-ABA1-4112-B730-EF6DE69F1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D3AB49-06AD-49F7-8966-FCE43AD1E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1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9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A9EA52-F479-4D81-A187-B0B2024984CD}"/>
              </a:ext>
            </a:extLst>
          </p:cNvPr>
          <p:cNvSpPr/>
          <p:nvPr/>
        </p:nvSpPr>
        <p:spPr>
          <a:xfrm>
            <a:off x="4467225" y="962025"/>
            <a:ext cx="2933700" cy="493395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B0DE738-E14F-4A0E-9395-9CA0A9138768}"/>
              </a:ext>
            </a:extLst>
          </p:cNvPr>
          <p:cNvSpPr/>
          <p:nvPr/>
        </p:nvSpPr>
        <p:spPr>
          <a:xfrm>
            <a:off x="6900862" y="4524375"/>
            <a:ext cx="1000125" cy="10001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49BC78-B4A4-4088-97FA-67B87AE7F5B0}"/>
              </a:ext>
            </a:extLst>
          </p:cNvPr>
          <p:cNvSpPr txBox="1"/>
          <p:nvPr/>
        </p:nvSpPr>
        <p:spPr>
          <a:xfrm>
            <a:off x="4552950" y="1295400"/>
            <a:ext cx="2749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딥러닝 스터디</a:t>
            </a:r>
            <a:r>
              <a:rPr lang="en-US" altLang="ko-KR" sz="24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	</a:t>
            </a:r>
            <a:endParaRPr lang="ko-KR" altLang="en-US" sz="24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3F3741-E2BC-4B93-82C4-2815399DE0D4}"/>
              </a:ext>
            </a:extLst>
          </p:cNvPr>
          <p:cNvSpPr/>
          <p:nvPr/>
        </p:nvSpPr>
        <p:spPr>
          <a:xfrm>
            <a:off x="4552950" y="5617384"/>
            <a:ext cx="20097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2019 .03. 08</a:t>
            </a:r>
            <a:endParaRPr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83E259-D4AF-4BAF-AC67-0C50A0A0A5FF}"/>
              </a:ext>
            </a:extLst>
          </p:cNvPr>
          <p:cNvSpPr txBox="1"/>
          <p:nvPr/>
        </p:nvSpPr>
        <p:spPr>
          <a:xfrm>
            <a:off x="6952724" y="4793604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C9EA6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01285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E9A980-5FAF-4544-9881-EB35480F74F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9C9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61EB62-7A58-4D23-BDBE-A676EC7C6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80" b="10625"/>
          <a:stretch/>
        </p:blipFill>
        <p:spPr>
          <a:xfrm>
            <a:off x="0" y="0"/>
            <a:ext cx="6096002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165C080-10F8-4BBC-B640-849062234C09}"/>
              </a:ext>
            </a:extLst>
          </p:cNvPr>
          <p:cNvSpPr/>
          <p:nvPr/>
        </p:nvSpPr>
        <p:spPr>
          <a:xfrm>
            <a:off x="100886" y="100284"/>
            <a:ext cx="25812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Autonomous Driving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F989C3-1EDB-4FBC-A641-CC59E9CA20EF}"/>
              </a:ext>
            </a:extLst>
          </p:cNvPr>
          <p:cNvSpPr/>
          <p:nvPr/>
        </p:nvSpPr>
        <p:spPr>
          <a:xfrm>
            <a:off x="6199215" y="100284"/>
            <a:ext cx="4849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CONTENTS</a:t>
            </a:r>
            <a:endParaRPr lang="ko-KR" altLang="en-US" sz="3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17C6CE6-BD56-46C2-A2EB-4660059BA107}"/>
              </a:ext>
            </a:extLst>
          </p:cNvPr>
          <p:cNvSpPr/>
          <p:nvPr/>
        </p:nvSpPr>
        <p:spPr>
          <a:xfrm>
            <a:off x="6199215" y="1156515"/>
            <a:ext cx="3195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1 CNN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알고리즘 연구</a:t>
            </a:r>
            <a:endParaRPr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06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9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DE5736-A7C8-4BC1-8078-60E9D17578A6}"/>
              </a:ext>
            </a:extLst>
          </p:cNvPr>
          <p:cNvSpPr/>
          <p:nvPr/>
        </p:nvSpPr>
        <p:spPr>
          <a:xfrm>
            <a:off x="0" y="0"/>
            <a:ext cx="3195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1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CNN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알고리즘 연구</a:t>
            </a:r>
            <a:endParaRPr lang="en-US" altLang="ko-KR" sz="2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D9E62C-6616-4253-9DDE-C27C36D943D0}"/>
              </a:ext>
            </a:extLst>
          </p:cNvPr>
          <p:cNvSpPr/>
          <p:nvPr/>
        </p:nvSpPr>
        <p:spPr>
          <a:xfrm>
            <a:off x="0" y="847916"/>
            <a:ext cx="1219199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import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tensorflow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as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  <a:r>
              <a:rPr lang="ko-KR" altLang="en-US" dirty="0" err="1">
                <a:solidFill>
                  <a:schemeClr val="bg1"/>
                </a:solidFill>
              </a:rPr>
              <a:t>tffrom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tensorflow.examples.tutorials.mnist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import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input_datamnist</a:t>
            </a:r>
            <a:r>
              <a:rPr lang="ko-KR" altLang="en-US" dirty="0">
                <a:solidFill>
                  <a:schemeClr val="bg1"/>
                </a:solidFill>
              </a:rPr>
              <a:t> = </a:t>
            </a:r>
            <a:r>
              <a:rPr lang="ko-KR" altLang="en-US" dirty="0" err="1">
                <a:solidFill>
                  <a:schemeClr val="bg1"/>
                </a:solidFill>
              </a:rPr>
              <a:t>input_data.read_data_sets</a:t>
            </a:r>
            <a:r>
              <a:rPr lang="ko-KR" altLang="en-US" dirty="0">
                <a:solidFill>
                  <a:schemeClr val="bg1"/>
                </a:solidFill>
              </a:rPr>
              <a:t>('MNIST_</a:t>
            </a:r>
            <a:r>
              <a:rPr lang="ko-KR" altLang="en-US" dirty="0" err="1">
                <a:solidFill>
                  <a:schemeClr val="bg1"/>
                </a:solidFill>
              </a:rPr>
              <a:t>data</a:t>
            </a:r>
            <a:r>
              <a:rPr lang="ko-KR" altLang="en-US" dirty="0">
                <a:solidFill>
                  <a:schemeClr val="bg1"/>
                </a:solidFill>
              </a:rPr>
              <a:t>',</a:t>
            </a:r>
            <a:r>
              <a:rPr lang="ko-KR" altLang="en-US" dirty="0" err="1">
                <a:solidFill>
                  <a:schemeClr val="bg1"/>
                </a:solidFill>
              </a:rPr>
              <a:t>one_hot</a:t>
            </a:r>
            <a:r>
              <a:rPr lang="ko-KR" altLang="en-US" dirty="0">
                <a:solidFill>
                  <a:schemeClr val="bg1"/>
                </a:solidFill>
              </a:rPr>
              <a:t>=</a:t>
            </a:r>
            <a:r>
              <a:rPr lang="ko-KR" altLang="en-US" dirty="0" err="1">
                <a:solidFill>
                  <a:schemeClr val="bg1"/>
                </a:solidFill>
              </a:rPr>
              <a:t>True,reshape</a:t>
            </a:r>
            <a:r>
              <a:rPr lang="ko-KR" altLang="en-US" dirty="0">
                <a:solidFill>
                  <a:schemeClr val="bg1"/>
                </a:solidFill>
              </a:rPr>
              <a:t>=</a:t>
            </a:r>
            <a:r>
              <a:rPr lang="ko-KR" altLang="en-US" dirty="0" err="1">
                <a:solidFill>
                  <a:schemeClr val="bg1"/>
                </a:solidFill>
              </a:rPr>
              <a:t>False</a:t>
            </a:r>
            <a:r>
              <a:rPr lang="ko-KR" altLang="en-US" dirty="0">
                <a:solidFill>
                  <a:schemeClr val="bg1"/>
                </a:solidFill>
              </a:rPr>
              <a:t>)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X</a:t>
            </a:r>
            <a:r>
              <a:rPr lang="ko-KR" altLang="en-US" dirty="0">
                <a:solidFill>
                  <a:schemeClr val="bg1"/>
                </a:solidFill>
              </a:rPr>
              <a:t> = </a:t>
            </a:r>
            <a:r>
              <a:rPr lang="ko-KR" altLang="en-US" dirty="0" err="1">
                <a:solidFill>
                  <a:schemeClr val="bg1"/>
                </a:solidFill>
              </a:rPr>
              <a:t>tf.placeholder</a:t>
            </a:r>
            <a:r>
              <a:rPr lang="ko-KR" altLang="en-US" dirty="0">
                <a:solidFill>
                  <a:schemeClr val="bg1"/>
                </a:solidFill>
              </a:rPr>
              <a:t>(tf.float32,shape=[None,28,28,1])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Y_Label</a:t>
            </a:r>
            <a:r>
              <a:rPr lang="ko-KR" altLang="en-US" dirty="0">
                <a:solidFill>
                  <a:schemeClr val="bg1"/>
                </a:solidFill>
              </a:rPr>
              <a:t> = </a:t>
            </a:r>
            <a:r>
              <a:rPr lang="ko-KR" altLang="en-US" dirty="0" err="1">
                <a:solidFill>
                  <a:schemeClr val="bg1"/>
                </a:solidFill>
              </a:rPr>
              <a:t>tf.placeholder</a:t>
            </a:r>
            <a:r>
              <a:rPr lang="ko-KR" altLang="en-US" dirty="0">
                <a:solidFill>
                  <a:schemeClr val="bg1"/>
                </a:solidFill>
              </a:rPr>
              <a:t>(tf.float32,shape=[None,10])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Kernel1 = </a:t>
            </a:r>
            <a:r>
              <a:rPr lang="ko-KR" altLang="en-US" dirty="0" err="1">
                <a:solidFill>
                  <a:schemeClr val="bg1"/>
                </a:solidFill>
              </a:rPr>
              <a:t>tf.Variable</a:t>
            </a:r>
            <a:r>
              <a:rPr lang="ko-KR" altLang="en-US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tf.truncated_normal</a:t>
            </a:r>
            <a:r>
              <a:rPr lang="ko-KR" altLang="en-US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shape</a:t>
            </a:r>
            <a:r>
              <a:rPr lang="ko-KR" altLang="en-US" dirty="0">
                <a:solidFill>
                  <a:schemeClr val="bg1"/>
                </a:solidFill>
              </a:rPr>
              <a:t>=[4,4,1,4],</a:t>
            </a:r>
            <a:r>
              <a:rPr lang="ko-KR" altLang="en-US" dirty="0" err="1">
                <a:solidFill>
                  <a:schemeClr val="bg1"/>
                </a:solidFill>
              </a:rPr>
              <a:t>stddev</a:t>
            </a:r>
            <a:r>
              <a:rPr lang="ko-KR" altLang="en-US" dirty="0">
                <a:solidFill>
                  <a:schemeClr val="bg1"/>
                </a:solidFill>
              </a:rPr>
              <a:t>=0.1)) # 필터 크기 4*4*1 4개 생성 정규분포 초기화 방법 표준편차가 0.1 평균이 0에가까운 난수를 </a:t>
            </a:r>
            <a:r>
              <a:rPr lang="ko-KR" altLang="en-US" dirty="0" err="1">
                <a:solidFill>
                  <a:schemeClr val="bg1"/>
                </a:solidFill>
              </a:rPr>
              <a:t>얻기위함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Bias1 = </a:t>
            </a:r>
            <a:r>
              <a:rPr lang="ko-KR" altLang="en-US" dirty="0" err="1">
                <a:solidFill>
                  <a:schemeClr val="bg1"/>
                </a:solidFill>
              </a:rPr>
              <a:t>tf.Variable</a:t>
            </a:r>
            <a:r>
              <a:rPr lang="ko-KR" altLang="en-US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tf.truncated_normal</a:t>
            </a:r>
            <a:r>
              <a:rPr lang="ko-KR" altLang="en-US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shape</a:t>
            </a:r>
            <a:r>
              <a:rPr lang="ko-KR" altLang="en-US" dirty="0">
                <a:solidFill>
                  <a:schemeClr val="bg1"/>
                </a:solidFill>
              </a:rPr>
              <a:t>=[4],</a:t>
            </a:r>
            <a:r>
              <a:rPr lang="ko-KR" altLang="en-US" dirty="0" err="1">
                <a:solidFill>
                  <a:schemeClr val="bg1"/>
                </a:solidFill>
              </a:rPr>
              <a:t>stddev</a:t>
            </a:r>
            <a:r>
              <a:rPr lang="ko-KR" altLang="en-US" dirty="0">
                <a:solidFill>
                  <a:schemeClr val="bg1"/>
                </a:solidFill>
              </a:rPr>
              <a:t>=0.1)) #4개의 필터를 만들었기 때문에 4개생성 맵핑 시키기 위해서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Conv1 = tf.nn.conv2d(X,Kernel1,strides=[1,1,1,1],</a:t>
            </a:r>
            <a:r>
              <a:rPr lang="ko-KR" altLang="en-US" dirty="0" err="1">
                <a:solidFill>
                  <a:schemeClr val="bg1"/>
                </a:solidFill>
              </a:rPr>
              <a:t>padding</a:t>
            </a:r>
            <a:r>
              <a:rPr lang="ko-KR" altLang="en-US" dirty="0">
                <a:solidFill>
                  <a:schemeClr val="bg1"/>
                </a:solidFill>
              </a:rPr>
              <a:t>='SAME')+Bias1 #1칸씩 움직이기 때문에 중앙2개 숫자를 1로 지정, #출력크기를 입력과 같게 유지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Activation1 = </a:t>
            </a:r>
            <a:r>
              <a:rPr lang="ko-KR" altLang="en-US" dirty="0" err="1">
                <a:solidFill>
                  <a:schemeClr val="bg1"/>
                </a:solidFill>
              </a:rPr>
              <a:t>tf.nn.relu</a:t>
            </a:r>
            <a:r>
              <a:rPr lang="ko-KR" altLang="en-US" dirty="0">
                <a:solidFill>
                  <a:schemeClr val="bg1"/>
                </a:solidFill>
              </a:rPr>
              <a:t>(Conv1) ## </a:t>
            </a:r>
            <a:r>
              <a:rPr lang="ko-KR" altLang="en-US" dirty="0" err="1">
                <a:solidFill>
                  <a:schemeClr val="bg1"/>
                </a:solidFill>
              </a:rPr>
              <a:t>relu</a:t>
            </a:r>
            <a:r>
              <a:rPr lang="ko-KR" altLang="en-US" dirty="0">
                <a:solidFill>
                  <a:schemeClr val="bg1"/>
                </a:solidFill>
              </a:rPr>
              <a:t> 함수를 사용해 컨볼루션Pool1 = </a:t>
            </a:r>
            <a:r>
              <a:rPr lang="ko-KR" altLang="en-US" dirty="0" err="1">
                <a:solidFill>
                  <a:schemeClr val="bg1"/>
                </a:solidFill>
              </a:rPr>
              <a:t>tf.nn.max_pool</a:t>
            </a:r>
            <a:r>
              <a:rPr lang="ko-KR" altLang="en-US" dirty="0">
                <a:solidFill>
                  <a:schemeClr val="bg1"/>
                </a:solidFill>
              </a:rPr>
              <a:t>(Activation1,ksize=[1,2,2,1],</a:t>
            </a:r>
            <a:r>
              <a:rPr lang="ko-KR" altLang="en-US" dirty="0" err="1">
                <a:solidFill>
                  <a:schemeClr val="bg1"/>
                </a:solidFill>
              </a:rPr>
              <a:t>strides</a:t>
            </a:r>
            <a:r>
              <a:rPr lang="ko-KR" altLang="en-US" dirty="0">
                <a:solidFill>
                  <a:schemeClr val="bg1"/>
                </a:solidFill>
              </a:rPr>
              <a:t>=[1,2,2,1],</a:t>
            </a:r>
            <a:r>
              <a:rPr lang="ko-KR" altLang="en-US" dirty="0" err="1">
                <a:solidFill>
                  <a:schemeClr val="bg1"/>
                </a:solidFill>
              </a:rPr>
              <a:t>padding</a:t>
            </a:r>
            <a:r>
              <a:rPr lang="ko-KR" altLang="en-US" dirty="0">
                <a:solidFill>
                  <a:schemeClr val="bg1"/>
                </a:solidFill>
              </a:rPr>
              <a:t>='SAME') #</a:t>
            </a:r>
            <a:r>
              <a:rPr lang="ko-KR" altLang="en-US" dirty="0" err="1">
                <a:solidFill>
                  <a:schemeClr val="bg1"/>
                </a:solidFill>
              </a:rPr>
              <a:t>overfiting</a:t>
            </a:r>
            <a:r>
              <a:rPr lang="ko-KR" altLang="en-US" dirty="0">
                <a:solidFill>
                  <a:schemeClr val="bg1"/>
                </a:solidFill>
              </a:rPr>
              <a:t> 을 방지하기위해,2칸씩 이동하면서 최댓값을 </a:t>
            </a:r>
            <a:r>
              <a:rPr lang="ko-KR" altLang="en-US" dirty="0" err="1">
                <a:solidFill>
                  <a:schemeClr val="bg1"/>
                </a:solidFill>
              </a:rPr>
              <a:t>추출,ksize</a:t>
            </a:r>
            <a:r>
              <a:rPr lang="ko-KR" altLang="en-US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weigh,high</a:t>
            </a:r>
            <a:r>
              <a:rPr lang="ko-KR" alt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277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9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DE5736-A7C8-4BC1-8078-60E9D17578A6}"/>
              </a:ext>
            </a:extLst>
          </p:cNvPr>
          <p:cNvSpPr/>
          <p:nvPr/>
        </p:nvSpPr>
        <p:spPr>
          <a:xfrm>
            <a:off x="0" y="0"/>
            <a:ext cx="3195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1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CNN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알고리즘 연구</a:t>
            </a:r>
            <a:endParaRPr lang="en-US" altLang="ko-KR" sz="2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D9E62C-6616-4253-9DDE-C27C36D943D0}"/>
              </a:ext>
            </a:extLst>
          </p:cNvPr>
          <p:cNvSpPr/>
          <p:nvPr/>
        </p:nvSpPr>
        <p:spPr>
          <a:xfrm>
            <a:off x="0" y="461665"/>
            <a:ext cx="12191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Kernel2 = </a:t>
            </a:r>
            <a:r>
              <a:rPr lang="en-US" altLang="ko-KR" dirty="0" err="1">
                <a:solidFill>
                  <a:schemeClr val="bg1"/>
                </a:solidFill>
              </a:rPr>
              <a:t>tf.Variable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tf.truncated_normal</a:t>
            </a:r>
            <a:r>
              <a:rPr lang="en-US" altLang="ko-KR" dirty="0">
                <a:solidFill>
                  <a:schemeClr val="bg1"/>
                </a:solidFill>
              </a:rPr>
              <a:t>(shape=[4,4,4,8],</a:t>
            </a:r>
            <a:r>
              <a:rPr lang="en-US" altLang="ko-KR" dirty="0" err="1">
                <a:solidFill>
                  <a:schemeClr val="bg1"/>
                </a:solidFill>
              </a:rPr>
              <a:t>stddev</a:t>
            </a:r>
            <a:r>
              <a:rPr lang="en-US" altLang="ko-KR" dirty="0">
                <a:solidFill>
                  <a:schemeClr val="bg1"/>
                </a:solidFill>
              </a:rPr>
              <a:t>=0.1))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Bias2 = </a:t>
            </a:r>
            <a:r>
              <a:rPr lang="en-US" altLang="ko-KR" dirty="0" err="1">
                <a:solidFill>
                  <a:schemeClr val="bg1"/>
                </a:solidFill>
              </a:rPr>
              <a:t>tf.Variable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tf.truncated_normal</a:t>
            </a:r>
            <a:r>
              <a:rPr lang="en-US" altLang="ko-KR" dirty="0">
                <a:solidFill>
                  <a:schemeClr val="bg1"/>
                </a:solidFill>
              </a:rPr>
              <a:t>(shape=[8],</a:t>
            </a:r>
            <a:r>
              <a:rPr lang="en-US" altLang="ko-KR" dirty="0" err="1">
                <a:solidFill>
                  <a:schemeClr val="bg1"/>
                </a:solidFill>
              </a:rPr>
              <a:t>stddev</a:t>
            </a:r>
            <a:r>
              <a:rPr lang="en-US" altLang="ko-KR" dirty="0">
                <a:solidFill>
                  <a:schemeClr val="bg1"/>
                </a:solidFill>
              </a:rPr>
              <a:t>=0.1))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Conv2 = tf.nn.conv2d(Pool1,Kernel2,strides=[1,1,1,1],padding='SAME')+Bias2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Activation2 = </a:t>
            </a:r>
            <a:r>
              <a:rPr lang="en-US" altLang="ko-KR" dirty="0" err="1">
                <a:solidFill>
                  <a:schemeClr val="bg1"/>
                </a:solidFill>
              </a:rPr>
              <a:t>tf.nn.relu</a:t>
            </a:r>
            <a:r>
              <a:rPr lang="en-US" altLang="ko-KR" dirty="0">
                <a:solidFill>
                  <a:schemeClr val="bg1"/>
                </a:solidFill>
              </a:rPr>
              <a:t>(Conv2)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Pool2 = </a:t>
            </a:r>
            <a:r>
              <a:rPr lang="en-US" altLang="ko-KR" dirty="0" err="1">
                <a:solidFill>
                  <a:schemeClr val="bg1"/>
                </a:solidFill>
              </a:rPr>
              <a:t>tf.nn.max_pool</a:t>
            </a:r>
            <a:r>
              <a:rPr lang="en-US" altLang="ko-KR" dirty="0">
                <a:solidFill>
                  <a:schemeClr val="bg1"/>
                </a:solidFill>
              </a:rPr>
              <a:t>(Activation2,ksize=[1,2,2,1],strides=[1,2,2,1],padding='SAME’)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W1 = </a:t>
            </a:r>
            <a:r>
              <a:rPr lang="en-US" altLang="ko-KR" dirty="0" err="1">
                <a:solidFill>
                  <a:schemeClr val="bg1"/>
                </a:solidFill>
              </a:rPr>
              <a:t>tf.Variable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tf.truncated_normal</a:t>
            </a:r>
            <a:r>
              <a:rPr lang="en-US" altLang="ko-KR" dirty="0">
                <a:solidFill>
                  <a:schemeClr val="bg1"/>
                </a:solidFill>
              </a:rPr>
              <a:t>(shape=[8*7*7,10])) #10</a:t>
            </a:r>
            <a:r>
              <a:rPr lang="ko-KR" altLang="en-US" dirty="0">
                <a:solidFill>
                  <a:schemeClr val="bg1"/>
                </a:solidFill>
              </a:rPr>
              <a:t>개의 </a:t>
            </a:r>
            <a:r>
              <a:rPr lang="en-US" altLang="ko-KR" dirty="0">
                <a:solidFill>
                  <a:schemeClr val="bg1"/>
                </a:solidFill>
              </a:rPr>
              <a:t>output</a:t>
            </a:r>
            <a:r>
              <a:rPr lang="ko-KR" altLang="en-US" dirty="0">
                <a:solidFill>
                  <a:schemeClr val="bg1"/>
                </a:solidFill>
              </a:rPr>
              <a:t>을 가지겠다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B1 = </a:t>
            </a:r>
            <a:r>
              <a:rPr lang="en-US" altLang="ko-KR" dirty="0" err="1">
                <a:solidFill>
                  <a:schemeClr val="bg1"/>
                </a:solidFill>
              </a:rPr>
              <a:t>tf.Variable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tf.truncated_normal</a:t>
            </a:r>
            <a:r>
              <a:rPr lang="en-US" altLang="ko-KR" dirty="0">
                <a:solidFill>
                  <a:schemeClr val="bg1"/>
                </a:solidFill>
              </a:rPr>
              <a:t>(shape=[10]))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Pool2_flat = </a:t>
            </a:r>
            <a:r>
              <a:rPr lang="en-US" altLang="ko-KR" dirty="0" err="1">
                <a:solidFill>
                  <a:schemeClr val="bg1"/>
                </a:solidFill>
              </a:rPr>
              <a:t>tf.reshape</a:t>
            </a:r>
            <a:r>
              <a:rPr lang="en-US" altLang="ko-KR" dirty="0">
                <a:solidFill>
                  <a:schemeClr val="bg1"/>
                </a:solidFill>
              </a:rPr>
              <a:t>(Pool2,[-1,8*7*7])#batch </a:t>
            </a:r>
            <a:r>
              <a:rPr lang="ko-KR" altLang="en-US" dirty="0">
                <a:solidFill>
                  <a:schemeClr val="bg1"/>
                </a:solidFill>
              </a:rPr>
              <a:t>사이즈가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</a:p>
          <a:p>
            <a:r>
              <a:rPr lang="en-US" altLang="ko-KR" dirty="0" err="1">
                <a:solidFill>
                  <a:schemeClr val="bg1"/>
                </a:solidFill>
              </a:rPr>
              <a:t>OutputLayer</a:t>
            </a:r>
            <a:r>
              <a:rPr lang="en-US" altLang="ko-KR" dirty="0">
                <a:solidFill>
                  <a:schemeClr val="bg1"/>
                </a:solidFill>
              </a:rPr>
              <a:t> = </a:t>
            </a:r>
            <a:r>
              <a:rPr lang="en-US" altLang="ko-KR" dirty="0" err="1">
                <a:solidFill>
                  <a:schemeClr val="bg1"/>
                </a:solidFill>
              </a:rPr>
              <a:t>tf.matmul</a:t>
            </a:r>
            <a:r>
              <a:rPr lang="en-US" altLang="ko-KR" dirty="0">
                <a:solidFill>
                  <a:schemeClr val="bg1"/>
                </a:solidFill>
              </a:rPr>
              <a:t>(Pool2_flat,W1)+B1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5C251C-B499-40FE-97C0-E9938AE1A007}"/>
              </a:ext>
            </a:extLst>
          </p:cNvPr>
          <p:cNvSpPr/>
          <p:nvPr/>
        </p:nvSpPr>
        <p:spPr>
          <a:xfrm>
            <a:off x="0" y="3046988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Loss</a:t>
            </a:r>
            <a:r>
              <a:rPr lang="ko-KR" altLang="en-US" dirty="0">
                <a:solidFill>
                  <a:schemeClr val="bg1"/>
                </a:solidFill>
              </a:rPr>
              <a:t> = </a:t>
            </a:r>
            <a:r>
              <a:rPr lang="ko-KR" altLang="en-US" dirty="0" err="1">
                <a:solidFill>
                  <a:schemeClr val="bg1"/>
                </a:solidFill>
              </a:rPr>
              <a:t>tf.reduce_mean</a:t>
            </a:r>
            <a:r>
              <a:rPr lang="ko-KR" altLang="en-US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tf.nn.softmax_cross_entropy_with_logits</a:t>
            </a:r>
            <a:r>
              <a:rPr lang="ko-KR" altLang="en-US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labels</a:t>
            </a:r>
            <a:r>
              <a:rPr lang="ko-KR" altLang="en-US" dirty="0">
                <a:solidFill>
                  <a:schemeClr val="bg1"/>
                </a:solidFill>
              </a:rPr>
              <a:t>=</a:t>
            </a:r>
            <a:r>
              <a:rPr lang="ko-KR" altLang="en-US" dirty="0" err="1">
                <a:solidFill>
                  <a:schemeClr val="bg1"/>
                </a:solidFill>
              </a:rPr>
              <a:t>Y_Label,logits</a:t>
            </a:r>
            <a:r>
              <a:rPr lang="ko-KR" altLang="en-US" dirty="0">
                <a:solidFill>
                  <a:schemeClr val="bg1"/>
                </a:solidFill>
              </a:rPr>
              <a:t>=</a:t>
            </a:r>
            <a:r>
              <a:rPr lang="ko-KR" altLang="en-US" dirty="0" err="1">
                <a:solidFill>
                  <a:schemeClr val="bg1"/>
                </a:solidFill>
              </a:rPr>
              <a:t>OutputLayer</a:t>
            </a:r>
            <a:r>
              <a:rPr lang="ko-KR" altLang="en-US" dirty="0">
                <a:solidFill>
                  <a:schemeClr val="bg1"/>
                </a:solidFill>
              </a:rPr>
              <a:t>)) #</a:t>
            </a:r>
            <a:r>
              <a:rPr lang="ko-KR" altLang="en-US" dirty="0" err="1">
                <a:solidFill>
                  <a:schemeClr val="bg1"/>
                </a:solidFill>
              </a:rPr>
              <a:t>label</a:t>
            </a:r>
            <a:r>
              <a:rPr lang="ko-KR" altLang="en-US" dirty="0">
                <a:solidFill>
                  <a:schemeClr val="bg1"/>
                </a:solidFill>
              </a:rPr>
              <a:t>= </a:t>
            </a:r>
            <a:r>
              <a:rPr lang="ko-KR" altLang="en-US" dirty="0" err="1">
                <a:solidFill>
                  <a:schemeClr val="bg1"/>
                </a:solidFill>
              </a:rPr>
              <a:t>실제클래스값,logits</a:t>
            </a:r>
            <a:r>
              <a:rPr lang="ko-KR" altLang="en-US" dirty="0">
                <a:solidFill>
                  <a:schemeClr val="bg1"/>
                </a:solidFill>
              </a:rPr>
              <a:t>=</a:t>
            </a:r>
            <a:r>
              <a:rPr lang="ko-KR" altLang="en-US" dirty="0" err="1">
                <a:solidFill>
                  <a:schemeClr val="bg1"/>
                </a:solidFill>
              </a:rPr>
              <a:t>출력값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train_step</a:t>
            </a:r>
            <a:r>
              <a:rPr lang="ko-KR" altLang="en-US" dirty="0">
                <a:solidFill>
                  <a:schemeClr val="bg1"/>
                </a:solidFill>
              </a:rPr>
              <a:t> = </a:t>
            </a:r>
            <a:r>
              <a:rPr lang="ko-KR" altLang="en-US" dirty="0" err="1">
                <a:solidFill>
                  <a:schemeClr val="bg1"/>
                </a:solidFill>
              </a:rPr>
              <a:t>tf.train.AdamOptimizer</a:t>
            </a:r>
            <a:r>
              <a:rPr lang="ko-KR" altLang="en-US" dirty="0">
                <a:solidFill>
                  <a:schemeClr val="bg1"/>
                </a:solidFill>
              </a:rPr>
              <a:t>(0.005).</a:t>
            </a:r>
            <a:r>
              <a:rPr lang="ko-KR" altLang="en-US" dirty="0" err="1">
                <a:solidFill>
                  <a:schemeClr val="bg1"/>
                </a:solidFill>
              </a:rPr>
              <a:t>minimize</a:t>
            </a:r>
            <a:r>
              <a:rPr lang="ko-KR" altLang="en-US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Loss</a:t>
            </a:r>
            <a:r>
              <a:rPr lang="ko-KR" altLang="en-US" dirty="0">
                <a:solidFill>
                  <a:schemeClr val="bg1"/>
                </a:solidFill>
              </a:rPr>
              <a:t>) #원하는 것을 찾아간다.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correct_prediction</a:t>
            </a:r>
            <a:r>
              <a:rPr lang="ko-KR" altLang="en-US" dirty="0">
                <a:solidFill>
                  <a:schemeClr val="bg1"/>
                </a:solidFill>
              </a:rPr>
              <a:t> = </a:t>
            </a:r>
            <a:r>
              <a:rPr lang="ko-KR" altLang="en-US" dirty="0" err="1">
                <a:solidFill>
                  <a:schemeClr val="bg1"/>
                </a:solidFill>
              </a:rPr>
              <a:t>tf.equal</a:t>
            </a:r>
            <a:r>
              <a:rPr lang="ko-KR" altLang="en-US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tf.argmax</a:t>
            </a:r>
            <a:r>
              <a:rPr lang="ko-KR" altLang="en-US" dirty="0">
                <a:solidFill>
                  <a:schemeClr val="bg1"/>
                </a:solidFill>
              </a:rPr>
              <a:t>(OutputLayer,1),</a:t>
            </a:r>
            <a:r>
              <a:rPr lang="ko-KR" altLang="en-US" dirty="0" err="1">
                <a:solidFill>
                  <a:schemeClr val="bg1"/>
                </a:solidFill>
              </a:rPr>
              <a:t>tf.argmax</a:t>
            </a:r>
            <a:r>
              <a:rPr lang="ko-KR" altLang="en-US" dirty="0">
                <a:solidFill>
                  <a:schemeClr val="bg1"/>
                </a:solidFill>
              </a:rPr>
              <a:t>(Y_Label,1)) #정확도를 체크하기 위해서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accuracy</a:t>
            </a:r>
            <a:r>
              <a:rPr lang="ko-KR" altLang="en-US" dirty="0">
                <a:solidFill>
                  <a:schemeClr val="bg1"/>
                </a:solidFill>
              </a:rPr>
              <a:t> = </a:t>
            </a:r>
            <a:r>
              <a:rPr lang="ko-KR" altLang="en-US" dirty="0" err="1">
                <a:solidFill>
                  <a:schemeClr val="bg1"/>
                </a:solidFill>
              </a:rPr>
              <a:t>tf.reduce_mean</a:t>
            </a:r>
            <a:r>
              <a:rPr lang="ko-KR" altLang="en-US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tf.cast</a:t>
            </a:r>
            <a:r>
              <a:rPr lang="ko-KR" altLang="en-US" dirty="0">
                <a:solidFill>
                  <a:schemeClr val="bg1"/>
                </a:solidFill>
              </a:rPr>
              <a:t>(correct_prediction,tf.float32)) #평균값을 나타낸다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with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tf.Session</a:t>
            </a:r>
            <a:r>
              <a:rPr lang="ko-KR" altLang="en-US" dirty="0">
                <a:solidFill>
                  <a:schemeClr val="bg1"/>
                </a:solidFill>
              </a:rPr>
              <a:t>() </a:t>
            </a:r>
            <a:r>
              <a:rPr lang="ko-KR" altLang="en-US" dirty="0" err="1">
                <a:solidFill>
                  <a:schemeClr val="bg1"/>
                </a:solidFill>
              </a:rPr>
              <a:t>as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sess</a:t>
            </a:r>
            <a:r>
              <a:rPr lang="ko-KR" altLang="en-US" dirty="0">
                <a:solidFill>
                  <a:schemeClr val="bg1"/>
                </a:solidFill>
              </a:rPr>
              <a:t>:   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print</a:t>
            </a:r>
            <a:r>
              <a:rPr lang="ko-KR" altLang="en-US" dirty="0">
                <a:solidFill>
                  <a:schemeClr val="bg1"/>
                </a:solidFill>
              </a:rPr>
              <a:t>("</a:t>
            </a:r>
            <a:r>
              <a:rPr lang="ko-KR" altLang="en-US" dirty="0" err="1">
                <a:solidFill>
                  <a:schemeClr val="bg1"/>
                </a:solidFill>
              </a:rPr>
              <a:t>Start</a:t>
            </a:r>
            <a:r>
              <a:rPr lang="ko-KR" altLang="en-US" dirty="0">
                <a:solidFill>
                  <a:schemeClr val="bg1"/>
                </a:solidFill>
              </a:rPr>
              <a:t>...")  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sess.run</a:t>
            </a:r>
            <a:r>
              <a:rPr lang="ko-KR" altLang="en-US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tf.global_variables_initializer</a:t>
            </a:r>
            <a:r>
              <a:rPr lang="ko-KR" altLang="en-US" dirty="0">
                <a:solidFill>
                  <a:schemeClr val="bg1"/>
                </a:solidFill>
              </a:rPr>
              <a:t>())   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for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i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in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range</a:t>
            </a:r>
            <a:r>
              <a:rPr lang="ko-KR" altLang="en-US" dirty="0">
                <a:solidFill>
                  <a:schemeClr val="bg1"/>
                </a:solidFill>
              </a:rPr>
              <a:t>(10000):       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trainingData,Y</a:t>
            </a:r>
            <a:r>
              <a:rPr lang="ko-KR" altLang="en-US" dirty="0">
                <a:solidFill>
                  <a:schemeClr val="bg1"/>
                </a:solidFill>
              </a:rPr>
              <a:t> = </a:t>
            </a:r>
            <a:r>
              <a:rPr lang="ko-KR" altLang="en-US" dirty="0" err="1">
                <a:solidFill>
                  <a:schemeClr val="bg1"/>
                </a:solidFill>
              </a:rPr>
              <a:t>mnist.train.next_batch</a:t>
            </a:r>
            <a:r>
              <a:rPr lang="ko-KR" altLang="en-US" dirty="0">
                <a:solidFill>
                  <a:schemeClr val="bg1"/>
                </a:solidFill>
              </a:rPr>
              <a:t>(64)       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sess.run</a:t>
            </a:r>
            <a:r>
              <a:rPr lang="ko-KR" altLang="en-US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train_step,feed_dict</a:t>
            </a:r>
            <a:r>
              <a:rPr lang="ko-KR" altLang="en-US" dirty="0">
                <a:solidFill>
                  <a:schemeClr val="bg1"/>
                </a:solidFill>
              </a:rPr>
              <a:t>={</a:t>
            </a:r>
            <a:r>
              <a:rPr lang="ko-KR" altLang="en-US" dirty="0" err="1">
                <a:solidFill>
                  <a:schemeClr val="bg1"/>
                </a:solidFill>
              </a:rPr>
              <a:t>X:trainingData,Y_Label:Y</a:t>
            </a:r>
            <a:r>
              <a:rPr lang="ko-KR" altLang="en-US" dirty="0">
                <a:solidFill>
                  <a:schemeClr val="bg1"/>
                </a:solidFill>
              </a:rPr>
              <a:t>})        </a:t>
            </a:r>
            <a:r>
              <a:rPr lang="ko-KR" altLang="en-US" dirty="0" err="1">
                <a:solidFill>
                  <a:schemeClr val="bg1"/>
                </a:solidFill>
              </a:rPr>
              <a:t>if</a:t>
            </a:r>
            <a:r>
              <a:rPr lang="ko-KR" altLang="en-US" dirty="0">
                <a:solidFill>
                  <a:schemeClr val="bg1"/>
                </a:solidFill>
              </a:rPr>
              <a:t> i%100:            </a:t>
            </a:r>
            <a:r>
              <a:rPr lang="ko-KR" altLang="en-US" dirty="0" err="1">
                <a:solidFill>
                  <a:schemeClr val="bg1"/>
                </a:solidFill>
              </a:rPr>
              <a:t>print</a:t>
            </a:r>
            <a:r>
              <a:rPr lang="ko-KR" altLang="en-US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sess.run</a:t>
            </a:r>
            <a:r>
              <a:rPr lang="ko-KR" altLang="en-US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accuracy,feed_dict</a:t>
            </a:r>
            <a:r>
              <a:rPr lang="ko-KR" altLang="en-US" dirty="0">
                <a:solidFill>
                  <a:schemeClr val="bg1"/>
                </a:solidFill>
              </a:rPr>
              <a:t>={</a:t>
            </a:r>
            <a:r>
              <a:rPr lang="ko-KR" altLang="en-US" dirty="0" err="1">
                <a:solidFill>
                  <a:schemeClr val="bg1"/>
                </a:solidFill>
              </a:rPr>
              <a:t>X:mnist.test.images,Y_Label:mnist.test.labels</a:t>
            </a:r>
            <a:r>
              <a:rPr lang="ko-KR" altLang="en-US" dirty="0">
                <a:solidFill>
                  <a:schemeClr val="bg1"/>
                </a:solidFill>
              </a:rPr>
              <a:t>}))</a:t>
            </a:r>
          </a:p>
        </p:txBody>
      </p:sp>
    </p:spTree>
    <p:extLst>
      <p:ext uri="{BB962C8B-B14F-4D97-AF65-F5344CB8AC3E}">
        <p14:creationId xmlns:p14="http://schemas.microsoft.com/office/powerpoint/2010/main" val="415706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9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DE5736-A7C8-4BC1-8078-60E9D17578A6}"/>
              </a:ext>
            </a:extLst>
          </p:cNvPr>
          <p:cNvSpPr/>
          <p:nvPr/>
        </p:nvSpPr>
        <p:spPr>
          <a:xfrm>
            <a:off x="0" y="0"/>
            <a:ext cx="3195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1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CNN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알고리즘 연구</a:t>
            </a:r>
            <a:endParaRPr lang="en-US" altLang="ko-KR" sz="2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CDCEE8-51AB-4E53-93B7-D3F656EF2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97" y="1495168"/>
            <a:ext cx="10181968" cy="29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6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642</Words>
  <Application>Microsoft Office PowerPoint</Application>
  <PresentationFormat>와이드스크린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KoPub돋움체 Bold</vt:lpstr>
      <vt:lpstr>KoPub돋움체 Light</vt:lpstr>
      <vt:lpstr>YouandiModern HeadRegular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TaeHyun</dc:creator>
  <cp:lastModifiedBy>kim taehyun</cp:lastModifiedBy>
  <cp:revision>29</cp:revision>
  <dcterms:created xsi:type="dcterms:W3CDTF">2019-02-23T11:59:17Z</dcterms:created>
  <dcterms:modified xsi:type="dcterms:W3CDTF">2019-03-21T11:21:19Z</dcterms:modified>
</cp:coreProperties>
</file>