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6" r:id="rId2"/>
    <p:sldId id="257" r:id="rId3"/>
    <p:sldId id="259" r:id="rId4"/>
    <p:sldId id="258" r:id="rId5"/>
    <p:sldId id="287" r:id="rId6"/>
    <p:sldId id="277" r:id="rId7"/>
    <p:sldId id="261" r:id="rId8"/>
    <p:sldId id="262" r:id="rId9"/>
    <p:sldId id="263" r:id="rId10"/>
    <p:sldId id="264" r:id="rId11"/>
    <p:sldId id="266" r:id="rId12"/>
    <p:sldId id="267" r:id="rId13"/>
    <p:sldId id="268" r:id="rId14"/>
    <p:sldId id="275" r:id="rId15"/>
    <p:sldId id="276" r:id="rId16"/>
    <p:sldId id="279" r:id="rId17"/>
    <p:sldId id="288" r:id="rId18"/>
    <p:sldId id="270" r:id="rId19"/>
    <p:sldId id="271" r:id="rId20"/>
    <p:sldId id="272" r:id="rId21"/>
    <p:sldId id="273" r:id="rId22"/>
    <p:sldId id="274" r:id="rId23"/>
    <p:sldId id="28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napod" initials="K" lastIdx="2" clrIdx="0">
    <p:extLst>
      <p:ext uri="{19B8F6BF-5375-455C-9EA6-DF929625EA0E}">
        <p15:presenceInfo xmlns:p15="http://schemas.microsoft.com/office/powerpoint/2012/main" userId="Kanapo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37" autoAdjust="0"/>
    <p:restoredTop sz="92450" autoAdjust="0"/>
  </p:normalViewPr>
  <p:slideViewPr>
    <p:cSldViewPr showGuides="1">
      <p:cViewPr varScale="1">
        <p:scale>
          <a:sx n="69" d="100"/>
          <a:sy n="69" d="100"/>
        </p:scale>
        <p:origin x="159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2E639F-28D4-4A84-B411-3D145429D976}"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5A8A7BB2-F905-4F12-AAC6-D7CC04E7EDE1}">
      <dgm:prSet phldrT="[Text]" custT="1"/>
      <dgm:spPr/>
      <dgm:t>
        <a:bodyPr/>
        <a:lstStyle/>
        <a:p>
          <a:r>
            <a:rPr lang="en-US" sz="1400" dirty="0" smtClean="0"/>
            <a:t>Software Requirement Specification</a:t>
          </a:r>
          <a:endParaRPr lang="en-US" sz="1400" dirty="0"/>
        </a:p>
      </dgm:t>
    </dgm:pt>
    <dgm:pt modelId="{C9622F54-2809-416D-AA70-BB938A24980A}" type="parTrans" cxnId="{A0A5B3F4-ABEA-457E-80D7-B017AC0DE3D1}">
      <dgm:prSet/>
      <dgm:spPr/>
      <dgm:t>
        <a:bodyPr/>
        <a:lstStyle/>
        <a:p>
          <a:endParaRPr lang="en-US" sz="2000"/>
        </a:p>
      </dgm:t>
    </dgm:pt>
    <dgm:pt modelId="{639C15DD-9E71-40AF-96D9-A63D6B315D1F}" type="sibTrans" cxnId="{A0A5B3F4-ABEA-457E-80D7-B017AC0DE3D1}">
      <dgm:prSet/>
      <dgm:spPr/>
      <dgm:t>
        <a:bodyPr/>
        <a:lstStyle/>
        <a:p>
          <a:endParaRPr lang="en-US" sz="2000"/>
        </a:p>
      </dgm:t>
    </dgm:pt>
    <dgm:pt modelId="{EA06B660-AD7B-4F35-9BBC-B801C83EEA12}">
      <dgm:prSet phldrT="[Text]" custT="1"/>
      <dgm:spPr/>
      <dgm:t>
        <a:bodyPr/>
        <a:lstStyle/>
        <a:p>
          <a:r>
            <a:rPr lang="en-US" sz="1400" dirty="0" smtClean="0"/>
            <a:t>Software design</a:t>
          </a:r>
          <a:endParaRPr lang="en-US" sz="1400" dirty="0"/>
        </a:p>
      </dgm:t>
    </dgm:pt>
    <dgm:pt modelId="{0477C62F-E303-477A-97A5-C69EAB862EE8}" type="parTrans" cxnId="{EF72D6D7-2361-4A6C-B825-17CF87C08942}">
      <dgm:prSet/>
      <dgm:spPr/>
      <dgm:t>
        <a:bodyPr/>
        <a:lstStyle/>
        <a:p>
          <a:endParaRPr lang="en-US" sz="2000"/>
        </a:p>
      </dgm:t>
    </dgm:pt>
    <dgm:pt modelId="{82FE650C-613A-4620-96DA-BC6ADD1FDF5F}" type="sibTrans" cxnId="{EF72D6D7-2361-4A6C-B825-17CF87C08942}">
      <dgm:prSet/>
      <dgm:spPr/>
      <dgm:t>
        <a:bodyPr/>
        <a:lstStyle/>
        <a:p>
          <a:endParaRPr lang="en-US" sz="2000"/>
        </a:p>
      </dgm:t>
    </dgm:pt>
    <dgm:pt modelId="{1BE0382D-872F-4384-BB1A-F8E19845C843}">
      <dgm:prSet phldrT="[Text]" custT="1"/>
      <dgm:spPr/>
      <dgm:t>
        <a:bodyPr/>
        <a:lstStyle/>
        <a:p>
          <a:r>
            <a:rPr lang="en-US" sz="1400" dirty="0" smtClean="0"/>
            <a:t>Test Plan</a:t>
          </a:r>
          <a:endParaRPr lang="en-US" sz="1400" dirty="0"/>
        </a:p>
      </dgm:t>
    </dgm:pt>
    <dgm:pt modelId="{B86B5254-C318-4240-8C5D-5CEFD3B8E62E}" type="parTrans" cxnId="{9F98EFC9-A432-453E-9B11-5223D40D81DF}">
      <dgm:prSet/>
      <dgm:spPr/>
      <dgm:t>
        <a:bodyPr/>
        <a:lstStyle/>
        <a:p>
          <a:endParaRPr lang="en-US" sz="2000"/>
        </a:p>
      </dgm:t>
    </dgm:pt>
    <dgm:pt modelId="{C7A4A663-DA36-452D-A1AC-F231123CC4E3}" type="sibTrans" cxnId="{9F98EFC9-A432-453E-9B11-5223D40D81DF}">
      <dgm:prSet/>
      <dgm:spPr/>
      <dgm:t>
        <a:bodyPr/>
        <a:lstStyle/>
        <a:p>
          <a:endParaRPr lang="en-US" sz="2000"/>
        </a:p>
      </dgm:t>
    </dgm:pt>
    <dgm:pt modelId="{9A6746CB-2161-4311-82AA-5EB137DECC9E}">
      <dgm:prSet phldrT="[Text]" custT="1"/>
      <dgm:spPr/>
      <dgm:t>
        <a:bodyPr/>
        <a:lstStyle/>
        <a:p>
          <a:r>
            <a:rPr lang="en-US" sz="1400" dirty="0" smtClean="0"/>
            <a:t>Implementation</a:t>
          </a:r>
          <a:endParaRPr lang="en-US" sz="1400" dirty="0"/>
        </a:p>
      </dgm:t>
    </dgm:pt>
    <dgm:pt modelId="{62DA395D-43DB-4A48-B079-0767F291CD79}" type="parTrans" cxnId="{0336C91B-C7F8-4A9C-9675-6FD9B602AE2E}">
      <dgm:prSet/>
      <dgm:spPr/>
      <dgm:t>
        <a:bodyPr/>
        <a:lstStyle/>
        <a:p>
          <a:endParaRPr lang="en-US" sz="2000"/>
        </a:p>
      </dgm:t>
    </dgm:pt>
    <dgm:pt modelId="{A6C7C279-5B27-4F42-8164-978F93E07EF9}" type="sibTrans" cxnId="{0336C91B-C7F8-4A9C-9675-6FD9B602AE2E}">
      <dgm:prSet/>
      <dgm:spPr/>
      <dgm:t>
        <a:bodyPr/>
        <a:lstStyle/>
        <a:p>
          <a:endParaRPr lang="en-US" sz="2000"/>
        </a:p>
      </dgm:t>
    </dgm:pt>
    <dgm:pt modelId="{97685971-FC38-4E95-81D7-1FB4D6CFA0ED}">
      <dgm:prSet phldrT="[Text]" custT="1"/>
      <dgm:spPr/>
      <dgm:t>
        <a:bodyPr/>
        <a:lstStyle/>
        <a:p>
          <a:r>
            <a:rPr lang="en-US" sz="1400" dirty="0" smtClean="0"/>
            <a:t>Test progress</a:t>
          </a:r>
          <a:endParaRPr lang="en-US" sz="1400" dirty="0"/>
        </a:p>
      </dgm:t>
    </dgm:pt>
    <dgm:pt modelId="{26CB080E-EE27-4B37-B67B-C853C6A4B706}" type="parTrans" cxnId="{2D302CEA-42DE-4F7B-97B1-A60AEE9D94FD}">
      <dgm:prSet/>
      <dgm:spPr/>
      <dgm:t>
        <a:bodyPr/>
        <a:lstStyle/>
        <a:p>
          <a:endParaRPr lang="en-US" sz="2000"/>
        </a:p>
      </dgm:t>
    </dgm:pt>
    <dgm:pt modelId="{A02470DC-7120-42A4-A166-0C3AAB104322}" type="sibTrans" cxnId="{2D302CEA-42DE-4F7B-97B1-A60AEE9D94FD}">
      <dgm:prSet/>
      <dgm:spPr/>
      <dgm:t>
        <a:bodyPr/>
        <a:lstStyle/>
        <a:p>
          <a:endParaRPr lang="en-US" sz="2000"/>
        </a:p>
      </dgm:t>
    </dgm:pt>
    <dgm:pt modelId="{CA8C1C00-5D81-43D8-BB6F-443DBA48EF24}" type="pres">
      <dgm:prSet presAssocID="{BB2E639F-28D4-4A84-B411-3D145429D976}" presName="cycle" presStyleCnt="0">
        <dgm:presLayoutVars>
          <dgm:dir/>
          <dgm:resizeHandles val="exact"/>
        </dgm:presLayoutVars>
      </dgm:prSet>
      <dgm:spPr/>
      <dgm:t>
        <a:bodyPr/>
        <a:lstStyle/>
        <a:p>
          <a:endParaRPr lang="en-US"/>
        </a:p>
      </dgm:t>
    </dgm:pt>
    <dgm:pt modelId="{69173745-CE6B-4187-BE4B-339DCE5908ED}" type="pres">
      <dgm:prSet presAssocID="{5A8A7BB2-F905-4F12-AAC6-D7CC04E7EDE1}" presName="dummy" presStyleCnt="0"/>
      <dgm:spPr/>
    </dgm:pt>
    <dgm:pt modelId="{7F9E5D59-06D4-4FC4-AF73-D01CAF0B9222}" type="pres">
      <dgm:prSet presAssocID="{5A8A7BB2-F905-4F12-AAC6-D7CC04E7EDE1}" presName="node" presStyleLbl="revTx" presStyleIdx="0" presStyleCnt="5" custScaleX="246395" custRadScaleRad="104462" custRadScaleInc="56293">
        <dgm:presLayoutVars>
          <dgm:bulletEnabled val="1"/>
        </dgm:presLayoutVars>
      </dgm:prSet>
      <dgm:spPr/>
      <dgm:t>
        <a:bodyPr/>
        <a:lstStyle/>
        <a:p>
          <a:endParaRPr lang="en-US"/>
        </a:p>
      </dgm:t>
    </dgm:pt>
    <dgm:pt modelId="{66B6127C-B761-4B8E-A89D-41EEB2FAD818}" type="pres">
      <dgm:prSet presAssocID="{639C15DD-9E71-40AF-96D9-A63D6B315D1F}" presName="sibTrans" presStyleLbl="node1" presStyleIdx="0" presStyleCnt="5"/>
      <dgm:spPr/>
      <dgm:t>
        <a:bodyPr/>
        <a:lstStyle/>
        <a:p>
          <a:endParaRPr lang="en-US"/>
        </a:p>
      </dgm:t>
    </dgm:pt>
    <dgm:pt modelId="{2BBB466A-1081-4B42-A08E-678656E083EB}" type="pres">
      <dgm:prSet presAssocID="{EA06B660-AD7B-4F35-9BBC-B801C83EEA12}" presName="dummy" presStyleCnt="0"/>
      <dgm:spPr/>
    </dgm:pt>
    <dgm:pt modelId="{3F5AE303-97AD-4E37-8F56-B9D0892D849E}" type="pres">
      <dgm:prSet presAssocID="{EA06B660-AD7B-4F35-9BBC-B801C83EEA12}" presName="node" presStyleLbl="revTx" presStyleIdx="1" presStyleCnt="5" custScaleX="221641">
        <dgm:presLayoutVars>
          <dgm:bulletEnabled val="1"/>
        </dgm:presLayoutVars>
      </dgm:prSet>
      <dgm:spPr/>
      <dgm:t>
        <a:bodyPr/>
        <a:lstStyle/>
        <a:p>
          <a:endParaRPr lang="en-US"/>
        </a:p>
      </dgm:t>
    </dgm:pt>
    <dgm:pt modelId="{06EA1306-B65E-4F40-974A-9A7CBC03391E}" type="pres">
      <dgm:prSet presAssocID="{82FE650C-613A-4620-96DA-BC6ADD1FDF5F}" presName="sibTrans" presStyleLbl="node1" presStyleIdx="1" presStyleCnt="5"/>
      <dgm:spPr/>
      <dgm:t>
        <a:bodyPr/>
        <a:lstStyle/>
        <a:p>
          <a:endParaRPr lang="en-US"/>
        </a:p>
      </dgm:t>
    </dgm:pt>
    <dgm:pt modelId="{2F6DC138-6CAE-47E3-87CA-0DC9EBBEC3E9}" type="pres">
      <dgm:prSet presAssocID="{1BE0382D-872F-4384-BB1A-F8E19845C843}" presName="dummy" presStyleCnt="0"/>
      <dgm:spPr/>
    </dgm:pt>
    <dgm:pt modelId="{080C05B8-3CA2-4B22-B2F1-58BFAB2FA120}" type="pres">
      <dgm:prSet presAssocID="{1BE0382D-872F-4384-BB1A-F8E19845C843}" presName="node" presStyleLbl="revTx" presStyleIdx="2" presStyleCnt="5">
        <dgm:presLayoutVars>
          <dgm:bulletEnabled val="1"/>
        </dgm:presLayoutVars>
      </dgm:prSet>
      <dgm:spPr/>
      <dgm:t>
        <a:bodyPr/>
        <a:lstStyle/>
        <a:p>
          <a:endParaRPr lang="en-US"/>
        </a:p>
      </dgm:t>
    </dgm:pt>
    <dgm:pt modelId="{E458E5BD-1A91-4D5B-86BE-4D200AFCAEC9}" type="pres">
      <dgm:prSet presAssocID="{C7A4A663-DA36-452D-A1AC-F231123CC4E3}" presName="sibTrans" presStyleLbl="node1" presStyleIdx="2" presStyleCnt="5"/>
      <dgm:spPr/>
      <dgm:t>
        <a:bodyPr/>
        <a:lstStyle/>
        <a:p>
          <a:endParaRPr lang="en-US"/>
        </a:p>
      </dgm:t>
    </dgm:pt>
    <dgm:pt modelId="{CB4E3345-40C4-4E89-A497-B608CC4BF9AC}" type="pres">
      <dgm:prSet presAssocID="{9A6746CB-2161-4311-82AA-5EB137DECC9E}" presName="dummy" presStyleCnt="0"/>
      <dgm:spPr/>
    </dgm:pt>
    <dgm:pt modelId="{7DC0A1EA-902A-47B9-B9AA-755C5A87FD36}" type="pres">
      <dgm:prSet presAssocID="{9A6746CB-2161-4311-82AA-5EB137DECC9E}" presName="node" presStyleLbl="revTx" presStyleIdx="3" presStyleCnt="5" custScaleX="223862">
        <dgm:presLayoutVars>
          <dgm:bulletEnabled val="1"/>
        </dgm:presLayoutVars>
      </dgm:prSet>
      <dgm:spPr/>
      <dgm:t>
        <a:bodyPr/>
        <a:lstStyle/>
        <a:p>
          <a:endParaRPr lang="en-US"/>
        </a:p>
      </dgm:t>
    </dgm:pt>
    <dgm:pt modelId="{79DEE38C-0867-42F1-B9CE-C772A264E3C1}" type="pres">
      <dgm:prSet presAssocID="{A6C7C279-5B27-4F42-8164-978F93E07EF9}" presName="sibTrans" presStyleLbl="node1" presStyleIdx="3" presStyleCnt="5"/>
      <dgm:spPr/>
      <dgm:t>
        <a:bodyPr/>
        <a:lstStyle/>
        <a:p>
          <a:endParaRPr lang="en-US"/>
        </a:p>
      </dgm:t>
    </dgm:pt>
    <dgm:pt modelId="{6FF1551E-308C-4096-8253-FFAA5840B1AC}" type="pres">
      <dgm:prSet presAssocID="{97685971-FC38-4E95-81D7-1FB4D6CFA0ED}" presName="dummy" presStyleCnt="0"/>
      <dgm:spPr/>
    </dgm:pt>
    <dgm:pt modelId="{486494F2-812C-451A-BE58-DE7783E677E6}" type="pres">
      <dgm:prSet presAssocID="{97685971-FC38-4E95-81D7-1FB4D6CFA0ED}" presName="node" presStyleLbl="revTx" presStyleIdx="4" presStyleCnt="5" custScaleX="121744" custScaleY="57522" custRadScaleRad="98601" custRadScaleInc="-15904">
        <dgm:presLayoutVars>
          <dgm:bulletEnabled val="1"/>
        </dgm:presLayoutVars>
      </dgm:prSet>
      <dgm:spPr/>
      <dgm:t>
        <a:bodyPr/>
        <a:lstStyle/>
        <a:p>
          <a:endParaRPr lang="en-US"/>
        </a:p>
      </dgm:t>
    </dgm:pt>
    <dgm:pt modelId="{E0FD76CA-CB7A-4DC8-BE63-E739574EFF68}" type="pres">
      <dgm:prSet presAssocID="{A02470DC-7120-42A4-A166-0C3AAB104322}" presName="sibTrans" presStyleLbl="node1" presStyleIdx="4" presStyleCnt="5"/>
      <dgm:spPr/>
      <dgm:t>
        <a:bodyPr/>
        <a:lstStyle/>
        <a:p>
          <a:endParaRPr lang="en-US"/>
        </a:p>
      </dgm:t>
    </dgm:pt>
  </dgm:ptLst>
  <dgm:cxnLst>
    <dgm:cxn modelId="{EC8CCFC5-6802-40CB-810D-53E1698C5E85}" type="presOf" srcId="{EA06B660-AD7B-4F35-9BBC-B801C83EEA12}" destId="{3F5AE303-97AD-4E37-8F56-B9D0892D849E}" srcOrd="0" destOrd="0" presId="urn:microsoft.com/office/officeart/2005/8/layout/cycle1"/>
    <dgm:cxn modelId="{9F98EFC9-A432-453E-9B11-5223D40D81DF}" srcId="{BB2E639F-28D4-4A84-B411-3D145429D976}" destId="{1BE0382D-872F-4384-BB1A-F8E19845C843}" srcOrd="2" destOrd="0" parTransId="{B86B5254-C318-4240-8C5D-5CEFD3B8E62E}" sibTransId="{C7A4A663-DA36-452D-A1AC-F231123CC4E3}"/>
    <dgm:cxn modelId="{4E699BAF-E3CA-4061-9928-FF513C4769B9}" type="presOf" srcId="{97685971-FC38-4E95-81D7-1FB4D6CFA0ED}" destId="{486494F2-812C-451A-BE58-DE7783E677E6}" srcOrd="0" destOrd="0" presId="urn:microsoft.com/office/officeart/2005/8/layout/cycle1"/>
    <dgm:cxn modelId="{EF72D6D7-2361-4A6C-B825-17CF87C08942}" srcId="{BB2E639F-28D4-4A84-B411-3D145429D976}" destId="{EA06B660-AD7B-4F35-9BBC-B801C83EEA12}" srcOrd="1" destOrd="0" parTransId="{0477C62F-E303-477A-97A5-C69EAB862EE8}" sibTransId="{82FE650C-613A-4620-96DA-BC6ADD1FDF5F}"/>
    <dgm:cxn modelId="{C4F2AB0B-7B18-4C31-B0FE-59B1F89A1BB2}" type="presOf" srcId="{A02470DC-7120-42A4-A166-0C3AAB104322}" destId="{E0FD76CA-CB7A-4DC8-BE63-E739574EFF68}" srcOrd="0" destOrd="0" presId="urn:microsoft.com/office/officeart/2005/8/layout/cycle1"/>
    <dgm:cxn modelId="{A0DF395A-9490-4598-B83F-0FD9AE889AD0}" type="presOf" srcId="{639C15DD-9E71-40AF-96D9-A63D6B315D1F}" destId="{66B6127C-B761-4B8E-A89D-41EEB2FAD818}" srcOrd="0" destOrd="0" presId="urn:microsoft.com/office/officeart/2005/8/layout/cycle1"/>
    <dgm:cxn modelId="{67D27CA5-02D2-430B-9CC8-07FF583EB4F5}" type="presOf" srcId="{1BE0382D-872F-4384-BB1A-F8E19845C843}" destId="{080C05B8-3CA2-4B22-B2F1-58BFAB2FA120}" srcOrd="0" destOrd="0" presId="urn:microsoft.com/office/officeart/2005/8/layout/cycle1"/>
    <dgm:cxn modelId="{3165B94D-310C-4A22-A719-FD538F6E5978}" type="presOf" srcId="{82FE650C-613A-4620-96DA-BC6ADD1FDF5F}" destId="{06EA1306-B65E-4F40-974A-9A7CBC03391E}" srcOrd="0" destOrd="0" presId="urn:microsoft.com/office/officeart/2005/8/layout/cycle1"/>
    <dgm:cxn modelId="{2D302CEA-42DE-4F7B-97B1-A60AEE9D94FD}" srcId="{BB2E639F-28D4-4A84-B411-3D145429D976}" destId="{97685971-FC38-4E95-81D7-1FB4D6CFA0ED}" srcOrd="4" destOrd="0" parTransId="{26CB080E-EE27-4B37-B67B-C853C6A4B706}" sibTransId="{A02470DC-7120-42A4-A166-0C3AAB104322}"/>
    <dgm:cxn modelId="{587D130C-ABD4-496F-BCAE-69C9B315542E}" type="presOf" srcId="{BB2E639F-28D4-4A84-B411-3D145429D976}" destId="{CA8C1C00-5D81-43D8-BB6F-443DBA48EF24}" srcOrd="0" destOrd="0" presId="urn:microsoft.com/office/officeart/2005/8/layout/cycle1"/>
    <dgm:cxn modelId="{4A015B72-8AEA-458A-8CD2-D41E22DC40A2}" type="presOf" srcId="{5A8A7BB2-F905-4F12-AAC6-D7CC04E7EDE1}" destId="{7F9E5D59-06D4-4FC4-AF73-D01CAF0B9222}" srcOrd="0" destOrd="0" presId="urn:microsoft.com/office/officeart/2005/8/layout/cycle1"/>
    <dgm:cxn modelId="{0336C91B-C7F8-4A9C-9675-6FD9B602AE2E}" srcId="{BB2E639F-28D4-4A84-B411-3D145429D976}" destId="{9A6746CB-2161-4311-82AA-5EB137DECC9E}" srcOrd="3" destOrd="0" parTransId="{62DA395D-43DB-4A48-B079-0767F291CD79}" sibTransId="{A6C7C279-5B27-4F42-8164-978F93E07EF9}"/>
    <dgm:cxn modelId="{EC1F065A-7F03-4C7E-9E2F-B4245FF08981}" type="presOf" srcId="{C7A4A663-DA36-452D-A1AC-F231123CC4E3}" destId="{E458E5BD-1A91-4D5B-86BE-4D200AFCAEC9}" srcOrd="0" destOrd="0" presId="urn:microsoft.com/office/officeart/2005/8/layout/cycle1"/>
    <dgm:cxn modelId="{50C92E5C-8D4B-47D2-8458-DE79FA0B515C}" type="presOf" srcId="{9A6746CB-2161-4311-82AA-5EB137DECC9E}" destId="{7DC0A1EA-902A-47B9-B9AA-755C5A87FD36}" srcOrd="0" destOrd="0" presId="urn:microsoft.com/office/officeart/2005/8/layout/cycle1"/>
    <dgm:cxn modelId="{B4A1FE32-5B44-4E83-9595-E2C02E04E79F}" type="presOf" srcId="{A6C7C279-5B27-4F42-8164-978F93E07EF9}" destId="{79DEE38C-0867-42F1-B9CE-C772A264E3C1}" srcOrd="0" destOrd="0" presId="urn:microsoft.com/office/officeart/2005/8/layout/cycle1"/>
    <dgm:cxn modelId="{A0A5B3F4-ABEA-457E-80D7-B017AC0DE3D1}" srcId="{BB2E639F-28D4-4A84-B411-3D145429D976}" destId="{5A8A7BB2-F905-4F12-AAC6-D7CC04E7EDE1}" srcOrd="0" destOrd="0" parTransId="{C9622F54-2809-416D-AA70-BB938A24980A}" sibTransId="{639C15DD-9E71-40AF-96D9-A63D6B315D1F}"/>
    <dgm:cxn modelId="{01B63F64-3E05-40BA-97CF-D8979C2102FC}" type="presParOf" srcId="{CA8C1C00-5D81-43D8-BB6F-443DBA48EF24}" destId="{69173745-CE6B-4187-BE4B-339DCE5908ED}" srcOrd="0" destOrd="0" presId="urn:microsoft.com/office/officeart/2005/8/layout/cycle1"/>
    <dgm:cxn modelId="{99CEC3D7-8F3D-4B8B-B19A-946299216408}" type="presParOf" srcId="{CA8C1C00-5D81-43D8-BB6F-443DBA48EF24}" destId="{7F9E5D59-06D4-4FC4-AF73-D01CAF0B9222}" srcOrd="1" destOrd="0" presId="urn:microsoft.com/office/officeart/2005/8/layout/cycle1"/>
    <dgm:cxn modelId="{281F1AB2-E180-4AF6-9508-67A547C581BC}" type="presParOf" srcId="{CA8C1C00-5D81-43D8-BB6F-443DBA48EF24}" destId="{66B6127C-B761-4B8E-A89D-41EEB2FAD818}" srcOrd="2" destOrd="0" presId="urn:microsoft.com/office/officeart/2005/8/layout/cycle1"/>
    <dgm:cxn modelId="{6088716E-B287-4175-BBA6-5BB65A61880B}" type="presParOf" srcId="{CA8C1C00-5D81-43D8-BB6F-443DBA48EF24}" destId="{2BBB466A-1081-4B42-A08E-678656E083EB}" srcOrd="3" destOrd="0" presId="urn:microsoft.com/office/officeart/2005/8/layout/cycle1"/>
    <dgm:cxn modelId="{018D1A17-637C-4697-A1E5-9D4A63222A41}" type="presParOf" srcId="{CA8C1C00-5D81-43D8-BB6F-443DBA48EF24}" destId="{3F5AE303-97AD-4E37-8F56-B9D0892D849E}" srcOrd="4" destOrd="0" presId="urn:microsoft.com/office/officeart/2005/8/layout/cycle1"/>
    <dgm:cxn modelId="{2005D7B2-BC13-40D1-ADE1-BEB332CDE6B1}" type="presParOf" srcId="{CA8C1C00-5D81-43D8-BB6F-443DBA48EF24}" destId="{06EA1306-B65E-4F40-974A-9A7CBC03391E}" srcOrd="5" destOrd="0" presId="urn:microsoft.com/office/officeart/2005/8/layout/cycle1"/>
    <dgm:cxn modelId="{645189BB-D50C-4464-B13E-0158E77075E4}" type="presParOf" srcId="{CA8C1C00-5D81-43D8-BB6F-443DBA48EF24}" destId="{2F6DC138-6CAE-47E3-87CA-0DC9EBBEC3E9}" srcOrd="6" destOrd="0" presId="urn:microsoft.com/office/officeart/2005/8/layout/cycle1"/>
    <dgm:cxn modelId="{D163B6EC-750A-47B5-8469-52852902DA6A}" type="presParOf" srcId="{CA8C1C00-5D81-43D8-BB6F-443DBA48EF24}" destId="{080C05B8-3CA2-4B22-B2F1-58BFAB2FA120}" srcOrd="7" destOrd="0" presId="urn:microsoft.com/office/officeart/2005/8/layout/cycle1"/>
    <dgm:cxn modelId="{2ECBF1F6-E358-443F-9762-A8110F4E54DC}" type="presParOf" srcId="{CA8C1C00-5D81-43D8-BB6F-443DBA48EF24}" destId="{E458E5BD-1A91-4D5B-86BE-4D200AFCAEC9}" srcOrd="8" destOrd="0" presId="urn:microsoft.com/office/officeart/2005/8/layout/cycle1"/>
    <dgm:cxn modelId="{F14969B6-E1AF-4FA9-B9B0-8267C60AD344}" type="presParOf" srcId="{CA8C1C00-5D81-43D8-BB6F-443DBA48EF24}" destId="{CB4E3345-40C4-4E89-A497-B608CC4BF9AC}" srcOrd="9" destOrd="0" presId="urn:microsoft.com/office/officeart/2005/8/layout/cycle1"/>
    <dgm:cxn modelId="{F823B9D7-5C5E-4F51-A4F2-5ABAF938F8CA}" type="presParOf" srcId="{CA8C1C00-5D81-43D8-BB6F-443DBA48EF24}" destId="{7DC0A1EA-902A-47B9-B9AA-755C5A87FD36}" srcOrd="10" destOrd="0" presId="urn:microsoft.com/office/officeart/2005/8/layout/cycle1"/>
    <dgm:cxn modelId="{5337F91E-95BB-447D-8E1D-9DCD74E910BC}" type="presParOf" srcId="{CA8C1C00-5D81-43D8-BB6F-443DBA48EF24}" destId="{79DEE38C-0867-42F1-B9CE-C772A264E3C1}" srcOrd="11" destOrd="0" presId="urn:microsoft.com/office/officeart/2005/8/layout/cycle1"/>
    <dgm:cxn modelId="{474685C1-87AF-4609-8754-BA8F1A87F888}" type="presParOf" srcId="{CA8C1C00-5D81-43D8-BB6F-443DBA48EF24}" destId="{6FF1551E-308C-4096-8253-FFAA5840B1AC}" srcOrd="12" destOrd="0" presId="urn:microsoft.com/office/officeart/2005/8/layout/cycle1"/>
    <dgm:cxn modelId="{60E5C57A-58E8-4809-BFEE-9D42CC2EC33C}" type="presParOf" srcId="{CA8C1C00-5D81-43D8-BB6F-443DBA48EF24}" destId="{486494F2-812C-451A-BE58-DE7783E677E6}" srcOrd="13" destOrd="0" presId="urn:microsoft.com/office/officeart/2005/8/layout/cycle1"/>
    <dgm:cxn modelId="{645E809E-0BA9-4636-A99E-56AA8F981766}" type="presParOf" srcId="{CA8C1C00-5D81-43D8-BB6F-443DBA48EF24}" destId="{E0FD76CA-CB7A-4DC8-BE63-E739574EFF68}" srcOrd="14"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2E639F-28D4-4A84-B411-3D145429D976}"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5A8A7BB2-F905-4F12-AAC6-D7CC04E7EDE1}">
      <dgm:prSet phldrT="[Text]" custT="1"/>
      <dgm:spPr/>
      <dgm:t>
        <a:bodyPr/>
        <a:lstStyle/>
        <a:p>
          <a:r>
            <a:rPr lang="en-US" sz="1400" dirty="0" smtClean="0"/>
            <a:t>Software Requirement Specification</a:t>
          </a:r>
          <a:endParaRPr lang="en-US" sz="1400" dirty="0"/>
        </a:p>
      </dgm:t>
    </dgm:pt>
    <dgm:pt modelId="{C9622F54-2809-416D-AA70-BB938A24980A}" type="parTrans" cxnId="{A0A5B3F4-ABEA-457E-80D7-B017AC0DE3D1}">
      <dgm:prSet/>
      <dgm:spPr/>
      <dgm:t>
        <a:bodyPr/>
        <a:lstStyle/>
        <a:p>
          <a:endParaRPr lang="en-US" sz="2000"/>
        </a:p>
      </dgm:t>
    </dgm:pt>
    <dgm:pt modelId="{639C15DD-9E71-40AF-96D9-A63D6B315D1F}" type="sibTrans" cxnId="{A0A5B3F4-ABEA-457E-80D7-B017AC0DE3D1}">
      <dgm:prSet/>
      <dgm:spPr/>
      <dgm:t>
        <a:bodyPr/>
        <a:lstStyle/>
        <a:p>
          <a:endParaRPr lang="en-US" sz="2000"/>
        </a:p>
      </dgm:t>
    </dgm:pt>
    <dgm:pt modelId="{EA06B660-AD7B-4F35-9BBC-B801C83EEA12}">
      <dgm:prSet phldrT="[Text]" custT="1"/>
      <dgm:spPr/>
      <dgm:t>
        <a:bodyPr/>
        <a:lstStyle/>
        <a:p>
          <a:r>
            <a:rPr lang="en-US" sz="1400" dirty="0" smtClean="0"/>
            <a:t>Software design</a:t>
          </a:r>
          <a:endParaRPr lang="en-US" sz="1400" dirty="0"/>
        </a:p>
      </dgm:t>
    </dgm:pt>
    <dgm:pt modelId="{0477C62F-E303-477A-97A5-C69EAB862EE8}" type="parTrans" cxnId="{EF72D6D7-2361-4A6C-B825-17CF87C08942}">
      <dgm:prSet/>
      <dgm:spPr/>
      <dgm:t>
        <a:bodyPr/>
        <a:lstStyle/>
        <a:p>
          <a:endParaRPr lang="en-US" sz="2000"/>
        </a:p>
      </dgm:t>
    </dgm:pt>
    <dgm:pt modelId="{82FE650C-613A-4620-96DA-BC6ADD1FDF5F}" type="sibTrans" cxnId="{EF72D6D7-2361-4A6C-B825-17CF87C08942}">
      <dgm:prSet/>
      <dgm:spPr/>
      <dgm:t>
        <a:bodyPr/>
        <a:lstStyle/>
        <a:p>
          <a:endParaRPr lang="en-US" sz="2000"/>
        </a:p>
      </dgm:t>
    </dgm:pt>
    <dgm:pt modelId="{1BE0382D-872F-4384-BB1A-F8E19845C843}">
      <dgm:prSet phldrT="[Text]" custT="1"/>
      <dgm:spPr/>
      <dgm:t>
        <a:bodyPr/>
        <a:lstStyle/>
        <a:p>
          <a:r>
            <a:rPr lang="en-US" sz="1400" dirty="0" smtClean="0"/>
            <a:t>Test Plan</a:t>
          </a:r>
          <a:endParaRPr lang="en-US" sz="1400" dirty="0"/>
        </a:p>
      </dgm:t>
    </dgm:pt>
    <dgm:pt modelId="{B86B5254-C318-4240-8C5D-5CEFD3B8E62E}" type="parTrans" cxnId="{9F98EFC9-A432-453E-9B11-5223D40D81DF}">
      <dgm:prSet/>
      <dgm:spPr/>
      <dgm:t>
        <a:bodyPr/>
        <a:lstStyle/>
        <a:p>
          <a:endParaRPr lang="en-US" sz="2000"/>
        </a:p>
      </dgm:t>
    </dgm:pt>
    <dgm:pt modelId="{C7A4A663-DA36-452D-A1AC-F231123CC4E3}" type="sibTrans" cxnId="{9F98EFC9-A432-453E-9B11-5223D40D81DF}">
      <dgm:prSet/>
      <dgm:spPr/>
      <dgm:t>
        <a:bodyPr/>
        <a:lstStyle/>
        <a:p>
          <a:endParaRPr lang="en-US" sz="2000"/>
        </a:p>
      </dgm:t>
    </dgm:pt>
    <dgm:pt modelId="{9A6746CB-2161-4311-82AA-5EB137DECC9E}">
      <dgm:prSet phldrT="[Text]" custT="1"/>
      <dgm:spPr/>
      <dgm:t>
        <a:bodyPr/>
        <a:lstStyle/>
        <a:p>
          <a:r>
            <a:rPr lang="en-US" sz="1400" dirty="0" smtClean="0"/>
            <a:t>Implementation</a:t>
          </a:r>
          <a:endParaRPr lang="en-US" sz="1400" dirty="0"/>
        </a:p>
      </dgm:t>
    </dgm:pt>
    <dgm:pt modelId="{62DA395D-43DB-4A48-B079-0767F291CD79}" type="parTrans" cxnId="{0336C91B-C7F8-4A9C-9675-6FD9B602AE2E}">
      <dgm:prSet/>
      <dgm:spPr/>
      <dgm:t>
        <a:bodyPr/>
        <a:lstStyle/>
        <a:p>
          <a:endParaRPr lang="en-US" sz="2000"/>
        </a:p>
      </dgm:t>
    </dgm:pt>
    <dgm:pt modelId="{A6C7C279-5B27-4F42-8164-978F93E07EF9}" type="sibTrans" cxnId="{0336C91B-C7F8-4A9C-9675-6FD9B602AE2E}">
      <dgm:prSet/>
      <dgm:spPr/>
      <dgm:t>
        <a:bodyPr/>
        <a:lstStyle/>
        <a:p>
          <a:endParaRPr lang="en-US" sz="2000"/>
        </a:p>
      </dgm:t>
    </dgm:pt>
    <dgm:pt modelId="{97685971-FC38-4E95-81D7-1FB4D6CFA0ED}">
      <dgm:prSet phldrT="[Text]" custT="1"/>
      <dgm:spPr/>
      <dgm:t>
        <a:bodyPr/>
        <a:lstStyle/>
        <a:p>
          <a:r>
            <a:rPr lang="en-US" sz="1400" dirty="0" smtClean="0"/>
            <a:t>Test progress</a:t>
          </a:r>
          <a:endParaRPr lang="en-US" sz="1400" dirty="0"/>
        </a:p>
      </dgm:t>
    </dgm:pt>
    <dgm:pt modelId="{26CB080E-EE27-4B37-B67B-C853C6A4B706}" type="parTrans" cxnId="{2D302CEA-42DE-4F7B-97B1-A60AEE9D94FD}">
      <dgm:prSet/>
      <dgm:spPr/>
      <dgm:t>
        <a:bodyPr/>
        <a:lstStyle/>
        <a:p>
          <a:endParaRPr lang="en-US" sz="2000"/>
        </a:p>
      </dgm:t>
    </dgm:pt>
    <dgm:pt modelId="{A02470DC-7120-42A4-A166-0C3AAB104322}" type="sibTrans" cxnId="{2D302CEA-42DE-4F7B-97B1-A60AEE9D94FD}">
      <dgm:prSet/>
      <dgm:spPr/>
      <dgm:t>
        <a:bodyPr/>
        <a:lstStyle/>
        <a:p>
          <a:endParaRPr lang="en-US" sz="2000"/>
        </a:p>
      </dgm:t>
    </dgm:pt>
    <dgm:pt modelId="{CA8C1C00-5D81-43D8-BB6F-443DBA48EF24}" type="pres">
      <dgm:prSet presAssocID="{BB2E639F-28D4-4A84-B411-3D145429D976}" presName="cycle" presStyleCnt="0">
        <dgm:presLayoutVars>
          <dgm:dir/>
          <dgm:resizeHandles val="exact"/>
        </dgm:presLayoutVars>
      </dgm:prSet>
      <dgm:spPr/>
      <dgm:t>
        <a:bodyPr/>
        <a:lstStyle/>
        <a:p>
          <a:endParaRPr lang="en-US"/>
        </a:p>
      </dgm:t>
    </dgm:pt>
    <dgm:pt modelId="{69173745-CE6B-4187-BE4B-339DCE5908ED}" type="pres">
      <dgm:prSet presAssocID="{5A8A7BB2-F905-4F12-AAC6-D7CC04E7EDE1}" presName="dummy" presStyleCnt="0"/>
      <dgm:spPr/>
    </dgm:pt>
    <dgm:pt modelId="{7F9E5D59-06D4-4FC4-AF73-D01CAF0B9222}" type="pres">
      <dgm:prSet presAssocID="{5A8A7BB2-F905-4F12-AAC6-D7CC04E7EDE1}" presName="node" presStyleLbl="revTx" presStyleIdx="0" presStyleCnt="5" custScaleX="246395" custRadScaleRad="104462" custRadScaleInc="56293">
        <dgm:presLayoutVars>
          <dgm:bulletEnabled val="1"/>
        </dgm:presLayoutVars>
      </dgm:prSet>
      <dgm:spPr/>
      <dgm:t>
        <a:bodyPr/>
        <a:lstStyle/>
        <a:p>
          <a:endParaRPr lang="en-US"/>
        </a:p>
      </dgm:t>
    </dgm:pt>
    <dgm:pt modelId="{66B6127C-B761-4B8E-A89D-41EEB2FAD818}" type="pres">
      <dgm:prSet presAssocID="{639C15DD-9E71-40AF-96D9-A63D6B315D1F}" presName="sibTrans" presStyleLbl="node1" presStyleIdx="0" presStyleCnt="5"/>
      <dgm:spPr/>
      <dgm:t>
        <a:bodyPr/>
        <a:lstStyle/>
        <a:p>
          <a:endParaRPr lang="en-US"/>
        </a:p>
      </dgm:t>
    </dgm:pt>
    <dgm:pt modelId="{2BBB466A-1081-4B42-A08E-678656E083EB}" type="pres">
      <dgm:prSet presAssocID="{EA06B660-AD7B-4F35-9BBC-B801C83EEA12}" presName="dummy" presStyleCnt="0"/>
      <dgm:spPr/>
    </dgm:pt>
    <dgm:pt modelId="{3F5AE303-97AD-4E37-8F56-B9D0892D849E}" type="pres">
      <dgm:prSet presAssocID="{EA06B660-AD7B-4F35-9BBC-B801C83EEA12}" presName="node" presStyleLbl="revTx" presStyleIdx="1" presStyleCnt="5" custScaleX="221641">
        <dgm:presLayoutVars>
          <dgm:bulletEnabled val="1"/>
        </dgm:presLayoutVars>
      </dgm:prSet>
      <dgm:spPr/>
      <dgm:t>
        <a:bodyPr/>
        <a:lstStyle/>
        <a:p>
          <a:endParaRPr lang="en-US"/>
        </a:p>
      </dgm:t>
    </dgm:pt>
    <dgm:pt modelId="{06EA1306-B65E-4F40-974A-9A7CBC03391E}" type="pres">
      <dgm:prSet presAssocID="{82FE650C-613A-4620-96DA-BC6ADD1FDF5F}" presName="sibTrans" presStyleLbl="node1" presStyleIdx="1" presStyleCnt="5"/>
      <dgm:spPr/>
      <dgm:t>
        <a:bodyPr/>
        <a:lstStyle/>
        <a:p>
          <a:endParaRPr lang="en-US"/>
        </a:p>
      </dgm:t>
    </dgm:pt>
    <dgm:pt modelId="{2F6DC138-6CAE-47E3-87CA-0DC9EBBEC3E9}" type="pres">
      <dgm:prSet presAssocID="{1BE0382D-872F-4384-BB1A-F8E19845C843}" presName="dummy" presStyleCnt="0"/>
      <dgm:spPr/>
    </dgm:pt>
    <dgm:pt modelId="{080C05B8-3CA2-4B22-B2F1-58BFAB2FA120}" type="pres">
      <dgm:prSet presAssocID="{1BE0382D-872F-4384-BB1A-F8E19845C843}" presName="node" presStyleLbl="revTx" presStyleIdx="2" presStyleCnt="5">
        <dgm:presLayoutVars>
          <dgm:bulletEnabled val="1"/>
        </dgm:presLayoutVars>
      </dgm:prSet>
      <dgm:spPr/>
      <dgm:t>
        <a:bodyPr/>
        <a:lstStyle/>
        <a:p>
          <a:endParaRPr lang="en-US"/>
        </a:p>
      </dgm:t>
    </dgm:pt>
    <dgm:pt modelId="{E458E5BD-1A91-4D5B-86BE-4D200AFCAEC9}" type="pres">
      <dgm:prSet presAssocID="{C7A4A663-DA36-452D-A1AC-F231123CC4E3}" presName="sibTrans" presStyleLbl="node1" presStyleIdx="2" presStyleCnt="5"/>
      <dgm:spPr/>
      <dgm:t>
        <a:bodyPr/>
        <a:lstStyle/>
        <a:p>
          <a:endParaRPr lang="en-US"/>
        </a:p>
      </dgm:t>
    </dgm:pt>
    <dgm:pt modelId="{CB4E3345-40C4-4E89-A497-B608CC4BF9AC}" type="pres">
      <dgm:prSet presAssocID="{9A6746CB-2161-4311-82AA-5EB137DECC9E}" presName="dummy" presStyleCnt="0"/>
      <dgm:spPr/>
    </dgm:pt>
    <dgm:pt modelId="{7DC0A1EA-902A-47B9-B9AA-755C5A87FD36}" type="pres">
      <dgm:prSet presAssocID="{9A6746CB-2161-4311-82AA-5EB137DECC9E}" presName="node" presStyleLbl="revTx" presStyleIdx="3" presStyleCnt="5" custScaleX="223862">
        <dgm:presLayoutVars>
          <dgm:bulletEnabled val="1"/>
        </dgm:presLayoutVars>
      </dgm:prSet>
      <dgm:spPr/>
      <dgm:t>
        <a:bodyPr/>
        <a:lstStyle/>
        <a:p>
          <a:endParaRPr lang="en-US"/>
        </a:p>
      </dgm:t>
    </dgm:pt>
    <dgm:pt modelId="{79DEE38C-0867-42F1-B9CE-C772A264E3C1}" type="pres">
      <dgm:prSet presAssocID="{A6C7C279-5B27-4F42-8164-978F93E07EF9}" presName="sibTrans" presStyleLbl="node1" presStyleIdx="3" presStyleCnt="5"/>
      <dgm:spPr/>
      <dgm:t>
        <a:bodyPr/>
        <a:lstStyle/>
        <a:p>
          <a:endParaRPr lang="en-US"/>
        </a:p>
      </dgm:t>
    </dgm:pt>
    <dgm:pt modelId="{6FF1551E-308C-4096-8253-FFAA5840B1AC}" type="pres">
      <dgm:prSet presAssocID="{97685971-FC38-4E95-81D7-1FB4D6CFA0ED}" presName="dummy" presStyleCnt="0"/>
      <dgm:spPr/>
    </dgm:pt>
    <dgm:pt modelId="{486494F2-812C-451A-BE58-DE7783E677E6}" type="pres">
      <dgm:prSet presAssocID="{97685971-FC38-4E95-81D7-1FB4D6CFA0ED}" presName="node" presStyleLbl="revTx" presStyleIdx="4" presStyleCnt="5" custScaleX="121744" custScaleY="57522" custRadScaleRad="98601" custRadScaleInc="-15904">
        <dgm:presLayoutVars>
          <dgm:bulletEnabled val="1"/>
        </dgm:presLayoutVars>
      </dgm:prSet>
      <dgm:spPr/>
      <dgm:t>
        <a:bodyPr/>
        <a:lstStyle/>
        <a:p>
          <a:endParaRPr lang="en-US"/>
        </a:p>
      </dgm:t>
    </dgm:pt>
    <dgm:pt modelId="{E0FD76CA-CB7A-4DC8-BE63-E739574EFF68}" type="pres">
      <dgm:prSet presAssocID="{A02470DC-7120-42A4-A166-0C3AAB104322}" presName="sibTrans" presStyleLbl="node1" presStyleIdx="4" presStyleCnt="5"/>
      <dgm:spPr/>
      <dgm:t>
        <a:bodyPr/>
        <a:lstStyle/>
        <a:p>
          <a:endParaRPr lang="en-US"/>
        </a:p>
      </dgm:t>
    </dgm:pt>
  </dgm:ptLst>
  <dgm:cxnLst>
    <dgm:cxn modelId="{9F98EFC9-A432-453E-9B11-5223D40D81DF}" srcId="{BB2E639F-28D4-4A84-B411-3D145429D976}" destId="{1BE0382D-872F-4384-BB1A-F8E19845C843}" srcOrd="2" destOrd="0" parTransId="{B86B5254-C318-4240-8C5D-5CEFD3B8E62E}" sibTransId="{C7A4A663-DA36-452D-A1AC-F231123CC4E3}"/>
    <dgm:cxn modelId="{8DF03413-7DED-400E-9C09-2C35BC306486}" type="presOf" srcId="{5A8A7BB2-F905-4F12-AAC6-D7CC04E7EDE1}" destId="{7F9E5D59-06D4-4FC4-AF73-D01CAF0B9222}" srcOrd="0" destOrd="0" presId="urn:microsoft.com/office/officeart/2005/8/layout/cycle1"/>
    <dgm:cxn modelId="{E37E6A46-C695-4CE6-A76F-4A671558BE63}" type="presOf" srcId="{9A6746CB-2161-4311-82AA-5EB137DECC9E}" destId="{7DC0A1EA-902A-47B9-B9AA-755C5A87FD36}" srcOrd="0" destOrd="0" presId="urn:microsoft.com/office/officeart/2005/8/layout/cycle1"/>
    <dgm:cxn modelId="{EF72D6D7-2361-4A6C-B825-17CF87C08942}" srcId="{BB2E639F-28D4-4A84-B411-3D145429D976}" destId="{EA06B660-AD7B-4F35-9BBC-B801C83EEA12}" srcOrd="1" destOrd="0" parTransId="{0477C62F-E303-477A-97A5-C69EAB862EE8}" sibTransId="{82FE650C-613A-4620-96DA-BC6ADD1FDF5F}"/>
    <dgm:cxn modelId="{7CB6461D-6FB2-46E2-B42D-056F2B7D98CC}" type="presOf" srcId="{97685971-FC38-4E95-81D7-1FB4D6CFA0ED}" destId="{486494F2-812C-451A-BE58-DE7783E677E6}" srcOrd="0" destOrd="0" presId="urn:microsoft.com/office/officeart/2005/8/layout/cycle1"/>
    <dgm:cxn modelId="{B5F92F57-BAB3-4AD6-A5C8-6E9BE75638A3}" type="presOf" srcId="{A02470DC-7120-42A4-A166-0C3AAB104322}" destId="{E0FD76CA-CB7A-4DC8-BE63-E739574EFF68}" srcOrd="0" destOrd="0" presId="urn:microsoft.com/office/officeart/2005/8/layout/cycle1"/>
    <dgm:cxn modelId="{AC3DA86A-8F37-4F80-80DE-531899203B83}" type="presOf" srcId="{A6C7C279-5B27-4F42-8164-978F93E07EF9}" destId="{79DEE38C-0867-42F1-B9CE-C772A264E3C1}" srcOrd="0" destOrd="0" presId="urn:microsoft.com/office/officeart/2005/8/layout/cycle1"/>
    <dgm:cxn modelId="{11ACEAE9-B581-4A9B-87E6-55694EED41D4}" type="presOf" srcId="{82FE650C-613A-4620-96DA-BC6ADD1FDF5F}" destId="{06EA1306-B65E-4F40-974A-9A7CBC03391E}" srcOrd="0" destOrd="0" presId="urn:microsoft.com/office/officeart/2005/8/layout/cycle1"/>
    <dgm:cxn modelId="{B36094CC-07C0-4D7B-96A4-ECB542E07854}" type="presOf" srcId="{C7A4A663-DA36-452D-A1AC-F231123CC4E3}" destId="{E458E5BD-1A91-4D5B-86BE-4D200AFCAEC9}" srcOrd="0" destOrd="0" presId="urn:microsoft.com/office/officeart/2005/8/layout/cycle1"/>
    <dgm:cxn modelId="{2D302CEA-42DE-4F7B-97B1-A60AEE9D94FD}" srcId="{BB2E639F-28D4-4A84-B411-3D145429D976}" destId="{97685971-FC38-4E95-81D7-1FB4D6CFA0ED}" srcOrd="4" destOrd="0" parTransId="{26CB080E-EE27-4B37-B67B-C853C6A4B706}" sibTransId="{A02470DC-7120-42A4-A166-0C3AAB104322}"/>
    <dgm:cxn modelId="{F5550BF7-C708-4CEF-856D-6EF48369C227}" type="presOf" srcId="{639C15DD-9E71-40AF-96D9-A63D6B315D1F}" destId="{66B6127C-B761-4B8E-A89D-41EEB2FAD818}" srcOrd="0" destOrd="0" presId="urn:microsoft.com/office/officeart/2005/8/layout/cycle1"/>
    <dgm:cxn modelId="{94BDF1F6-4D11-45CB-BA70-D36B9B6BEEF2}" type="presOf" srcId="{EA06B660-AD7B-4F35-9BBC-B801C83EEA12}" destId="{3F5AE303-97AD-4E37-8F56-B9D0892D849E}" srcOrd="0" destOrd="0" presId="urn:microsoft.com/office/officeart/2005/8/layout/cycle1"/>
    <dgm:cxn modelId="{CAF06AFB-934E-489A-AA17-6E4EDB135F15}" type="presOf" srcId="{BB2E639F-28D4-4A84-B411-3D145429D976}" destId="{CA8C1C00-5D81-43D8-BB6F-443DBA48EF24}" srcOrd="0" destOrd="0" presId="urn:microsoft.com/office/officeart/2005/8/layout/cycle1"/>
    <dgm:cxn modelId="{0336C91B-C7F8-4A9C-9675-6FD9B602AE2E}" srcId="{BB2E639F-28D4-4A84-B411-3D145429D976}" destId="{9A6746CB-2161-4311-82AA-5EB137DECC9E}" srcOrd="3" destOrd="0" parTransId="{62DA395D-43DB-4A48-B079-0767F291CD79}" sibTransId="{A6C7C279-5B27-4F42-8164-978F93E07EF9}"/>
    <dgm:cxn modelId="{A0A5B3F4-ABEA-457E-80D7-B017AC0DE3D1}" srcId="{BB2E639F-28D4-4A84-B411-3D145429D976}" destId="{5A8A7BB2-F905-4F12-AAC6-D7CC04E7EDE1}" srcOrd="0" destOrd="0" parTransId="{C9622F54-2809-416D-AA70-BB938A24980A}" sibTransId="{639C15DD-9E71-40AF-96D9-A63D6B315D1F}"/>
    <dgm:cxn modelId="{611DE784-670E-4801-881A-2D8EA02FD5C3}" type="presOf" srcId="{1BE0382D-872F-4384-BB1A-F8E19845C843}" destId="{080C05B8-3CA2-4B22-B2F1-58BFAB2FA120}" srcOrd="0" destOrd="0" presId="urn:microsoft.com/office/officeart/2005/8/layout/cycle1"/>
    <dgm:cxn modelId="{48739E64-ABA2-405A-BC67-8494117D0F20}" type="presParOf" srcId="{CA8C1C00-5D81-43D8-BB6F-443DBA48EF24}" destId="{69173745-CE6B-4187-BE4B-339DCE5908ED}" srcOrd="0" destOrd="0" presId="urn:microsoft.com/office/officeart/2005/8/layout/cycle1"/>
    <dgm:cxn modelId="{59430E01-5E2D-48BD-9415-4C808D099F80}" type="presParOf" srcId="{CA8C1C00-5D81-43D8-BB6F-443DBA48EF24}" destId="{7F9E5D59-06D4-4FC4-AF73-D01CAF0B9222}" srcOrd="1" destOrd="0" presId="urn:microsoft.com/office/officeart/2005/8/layout/cycle1"/>
    <dgm:cxn modelId="{C4FF7830-E31F-424D-904C-3C01CEA9B09A}" type="presParOf" srcId="{CA8C1C00-5D81-43D8-BB6F-443DBA48EF24}" destId="{66B6127C-B761-4B8E-A89D-41EEB2FAD818}" srcOrd="2" destOrd="0" presId="urn:microsoft.com/office/officeart/2005/8/layout/cycle1"/>
    <dgm:cxn modelId="{C81430C4-6CDC-42F1-B84E-41BE73BC6906}" type="presParOf" srcId="{CA8C1C00-5D81-43D8-BB6F-443DBA48EF24}" destId="{2BBB466A-1081-4B42-A08E-678656E083EB}" srcOrd="3" destOrd="0" presId="urn:microsoft.com/office/officeart/2005/8/layout/cycle1"/>
    <dgm:cxn modelId="{5A3025F5-5036-4D54-9A57-8F7CD4ED4D0C}" type="presParOf" srcId="{CA8C1C00-5D81-43D8-BB6F-443DBA48EF24}" destId="{3F5AE303-97AD-4E37-8F56-B9D0892D849E}" srcOrd="4" destOrd="0" presId="urn:microsoft.com/office/officeart/2005/8/layout/cycle1"/>
    <dgm:cxn modelId="{3CDD01D2-ED33-461C-81FC-3D0742071A94}" type="presParOf" srcId="{CA8C1C00-5D81-43D8-BB6F-443DBA48EF24}" destId="{06EA1306-B65E-4F40-974A-9A7CBC03391E}" srcOrd="5" destOrd="0" presId="urn:microsoft.com/office/officeart/2005/8/layout/cycle1"/>
    <dgm:cxn modelId="{B7FA74A1-D481-41EA-8375-C14F3C255542}" type="presParOf" srcId="{CA8C1C00-5D81-43D8-BB6F-443DBA48EF24}" destId="{2F6DC138-6CAE-47E3-87CA-0DC9EBBEC3E9}" srcOrd="6" destOrd="0" presId="urn:microsoft.com/office/officeart/2005/8/layout/cycle1"/>
    <dgm:cxn modelId="{7C2A0513-E807-4392-9C82-7E1D8F2CD2DE}" type="presParOf" srcId="{CA8C1C00-5D81-43D8-BB6F-443DBA48EF24}" destId="{080C05B8-3CA2-4B22-B2F1-58BFAB2FA120}" srcOrd="7" destOrd="0" presId="urn:microsoft.com/office/officeart/2005/8/layout/cycle1"/>
    <dgm:cxn modelId="{E1934430-F5F4-4905-96F1-D79107DB4116}" type="presParOf" srcId="{CA8C1C00-5D81-43D8-BB6F-443DBA48EF24}" destId="{E458E5BD-1A91-4D5B-86BE-4D200AFCAEC9}" srcOrd="8" destOrd="0" presId="urn:microsoft.com/office/officeart/2005/8/layout/cycle1"/>
    <dgm:cxn modelId="{0DE47096-9E14-4E17-9E76-0160AFAFCDAD}" type="presParOf" srcId="{CA8C1C00-5D81-43D8-BB6F-443DBA48EF24}" destId="{CB4E3345-40C4-4E89-A497-B608CC4BF9AC}" srcOrd="9" destOrd="0" presId="urn:microsoft.com/office/officeart/2005/8/layout/cycle1"/>
    <dgm:cxn modelId="{716C1258-3003-4B0D-ACFB-99C43B79D486}" type="presParOf" srcId="{CA8C1C00-5D81-43D8-BB6F-443DBA48EF24}" destId="{7DC0A1EA-902A-47B9-B9AA-755C5A87FD36}" srcOrd="10" destOrd="0" presId="urn:microsoft.com/office/officeart/2005/8/layout/cycle1"/>
    <dgm:cxn modelId="{235AECFF-76E3-42B9-B0E0-D63E24DEB05F}" type="presParOf" srcId="{CA8C1C00-5D81-43D8-BB6F-443DBA48EF24}" destId="{79DEE38C-0867-42F1-B9CE-C772A264E3C1}" srcOrd="11" destOrd="0" presId="urn:microsoft.com/office/officeart/2005/8/layout/cycle1"/>
    <dgm:cxn modelId="{18E7A783-C2A6-4FBD-99B5-B28552366FA9}" type="presParOf" srcId="{CA8C1C00-5D81-43D8-BB6F-443DBA48EF24}" destId="{6FF1551E-308C-4096-8253-FFAA5840B1AC}" srcOrd="12" destOrd="0" presId="urn:microsoft.com/office/officeart/2005/8/layout/cycle1"/>
    <dgm:cxn modelId="{10EF40F8-35BD-4923-8F84-B50EE7ED4A3C}" type="presParOf" srcId="{CA8C1C00-5D81-43D8-BB6F-443DBA48EF24}" destId="{486494F2-812C-451A-BE58-DE7783E677E6}" srcOrd="13" destOrd="0" presId="urn:microsoft.com/office/officeart/2005/8/layout/cycle1"/>
    <dgm:cxn modelId="{E9A97E75-F764-41AF-B1FF-44390AB5F348}" type="presParOf" srcId="{CA8C1C00-5D81-43D8-BB6F-443DBA48EF24}" destId="{E0FD76CA-CB7A-4DC8-BE63-E739574EFF68}" srcOrd="14"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2E639F-28D4-4A84-B411-3D145429D976}"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5A8A7BB2-F905-4F12-AAC6-D7CC04E7EDE1}">
      <dgm:prSet phldrT="[Text]" custT="1"/>
      <dgm:spPr/>
      <dgm:t>
        <a:bodyPr/>
        <a:lstStyle/>
        <a:p>
          <a:r>
            <a:rPr lang="en-US" sz="1400" dirty="0" smtClean="0"/>
            <a:t>Software Requirement Specification</a:t>
          </a:r>
          <a:endParaRPr lang="en-US" sz="1400" dirty="0"/>
        </a:p>
      </dgm:t>
    </dgm:pt>
    <dgm:pt modelId="{C9622F54-2809-416D-AA70-BB938A24980A}" type="parTrans" cxnId="{A0A5B3F4-ABEA-457E-80D7-B017AC0DE3D1}">
      <dgm:prSet/>
      <dgm:spPr/>
      <dgm:t>
        <a:bodyPr/>
        <a:lstStyle/>
        <a:p>
          <a:endParaRPr lang="en-US" sz="2000"/>
        </a:p>
      </dgm:t>
    </dgm:pt>
    <dgm:pt modelId="{639C15DD-9E71-40AF-96D9-A63D6B315D1F}" type="sibTrans" cxnId="{A0A5B3F4-ABEA-457E-80D7-B017AC0DE3D1}">
      <dgm:prSet/>
      <dgm:spPr/>
      <dgm:t>
        <a:bodyPr/>
        <a:lstStyle/>
        <a:p>
          <a:endParaRPr lang="en-US" sz="2000"/>
        </a:p>
      </dgm:t>
    </dgm:pt>
    <dgm:pt modelId="{EA06B660-AD7B-4F35-9BBC-B801C83EEA12}">
      <dgm:prSet phldrT="[Text]" custT="1"/>
      <dgm:spPr/>
      <dgm:t>
        <a:bodyPr/>
        <a:lstStyle/>
        <a:p>
          <a:r>
            <a:rPr lang="en-US" sz="1400" dirty="0" smtClean="0"/>
            <a:t>Software design</a:t>
          </a:r>
          <a:endParaRPr lang="en-US" sz="1400" dirty="0"/>
        </a:p>
      </dgm:t>
    </dgm:pt>
    <dgm:pt modelId="{0477C62F-E303-477A-97A5-C69EAB862EE8}" type="parTrans" cxnId="{EF72D6D7-2361-4A6C-B825-17CF87C08942}">
      <dgm:prSet/>
      <dgm:spPr/>
      <dgm:t>
        <a:bodyPr/>
        <a:lstStyle/>
        <a:p>
          <a:endParaRPr lang="en-US" sz="2000"/>
        </a:p>
      </dgm:t>
    </dgm:pt>
    <dgm:pt modelId="{82FE650C-613A-4620-96DA-BC6ADD1FDF5F}" type="sibTrans" cxnId="{EF72D6D7-2361-4A6C-B825-17CF87C08942}">
      <dgm:prSet/>
      <dgm:spPr/>
      <dgm:t>
        <a:bodyPr/>
        <a:lstStyle/>
        <a:p>
          <a:endParaRPr lang="en-US" sz="2000"/>
        </a:p>
      </dgm:t>
    </dgm:pt>
    <dgm:pt modelId="{1BE0382D-872F-4384-BB1A-F8E19845C843}">
      <dgm:prSet phldrT="[Text]" custT="1"/>
      <dgm:spPr/>
      <dgm:t>
        <a:bodyPr/>
        <a:lstStyle/>
        <a:p>
          <a:r>
            <a:rPr lang="en-US" sz="1400" dirty="0" smtClean="0"/>
            <a:t>Test Plan</a:t>
          </a:r>
          <a:endParaRPr lang="en-US" sz="1400" dirty="0"/>
        </a:p>
      </dgm:t>
    </dgm:pt>
    <dgm:pt modelId="{B86B5254-C318-4240-8C5D-5CEFD3B8E62E}" type="parTrans" cxnId="{9F98EFC9-A432-453E-9B11-5223D40D81DF}">
      <dgm:prSet/>
      <dgm:spPr/>
      <dgm:t>
        <a:bodyPr/>
        <a:lstStyle/>
        <a:p>
          <a:endParaRPr lang="en-US" sz="2000"/>
        </a:p>
      </dgm:t>
    </dgm:pt>
    <dgm:pt modelId="{C7A4A663-DA36-452D-A1AC-F231123CC4E3}" type="sibTrans" cxnId="{9F98EFC9-A432-453E-9B11-5223D40D81DF}">
      <dgm:prSet/>
      <dgm:spPr/>
      <dgm:t>
        <a:bodyPr/>
        <a:lstStyle/>
        <a:p>
          <a:endParaRPr lang="en-US" sz="2000"/>
        </a:p>
      </dgm:t>
    </dgm:pt>
    <dgm:pt modelId="{9A6746CB-2161-4311-82AA-5EB137DECC9E}">
      <dgm:prSet phldrT="[Text]" custT="1"/>
      <dgm:spPr/>
      <dgm:t>
        <a:bodyPr/>
        <a:lstStyle/>
        <a:p>
          <a:r>
            <a:rPr lang="en-US" sz="1400" dirty="0" smtClean="0"/>
            <a:t>Implementation</a:t>
          </a:r>
          <a:endParaRPr lang="en-US" sz="1400" dirty="0"/>
        </a:p>
      </dgm:t>
    </dgm:pt>
    <dgm:pt modelId="{62DA395D-43DB-4A48-B079-0767F291CD79}" type="parTrans" cxnId="{0336C91B-C7F8-4A9C-9675-6FD9B602AE2E}">
      <dgm:prSet/>
      <dgm:spPr/>
      <dgm:t>
        <a:bodyPr/>
        <a:lstStyle/>
        <a:p>
          <a:endParaRPr lang="en-US" sz="2000"/>
        </a:p>
      </dgm:t>
    </dgm:pt>
    <dgm:pt modelId="{A6C7C279-5B27-4F42-8164-978F93E07EF9}" type="sibTrans" cxnId="{0336C91B-C7F8-4A9C-9675-6FD9B602AE2E}">
      <dgm:prSet/>
      <dgm:spPr/>
      <dgm:t>
        <a:bodyPr/>
        <a:lstStyle/>
        <a:p>
          <a:endParaRPr lang="en-US" sz="2000"/>
        </a:p>
      </dgm:t>
    </dgm:pt>
    <dgm:pt modelId="{97685971-FC38-4E95-81D7-1FB4D6CFA0ED}">
      <dgm:prSet phldrT="[Text]" custT="1"/>
      <dgm:spPr/>
      <dgm:t>
        <a:bodyPr/>
        <a:lstStyle/>
        <a:p>
          <a:r>
            <a:rPr lang="en-US" sz="1400" dirty="0" smtClean="0"/>
            <a:t>Test progress</a:t>
          </a:r>
          <a:endParaRPr lang="en-US" sz="1400" dirty="0"/>
        </a:p>
      </dgm:t>
    </dgm:pt>
    <dgm:pt modelId="{26CB080E-EE27-4B37-B67B-C853C6A4B706}" type="parTrans" cxnId="{2D302CEA-42DE-4F7B-97B1-A60AEE9D94FD}">
      <dgm:prSet/>
      <dgm:spPr/>
      <dgm:t>
        <a:bodyPr/>
        <a:lstStyle/>
        <a:p>
          <a:endParaRPr lang="en-US" sz="2000"/>
        </a:p>
      </dgm:t>
    </dgm:pt>
    <dgm:pt modelId="{A02470DC-7120-42A4-A166-0C3AAB104322}" type="sibTrans" cxnId="{2D302CEA-42DE-4F7B-97B1-A60AEE9D94FD}">
      <dgm:prSet/>
      <dgm:spPr/>
      <dgm:t>
        <a:bodyPr/>
        <a:lstStyle/>
        <a:p>
          <a:endParaRPr lang="en-US" sz="2000"/>
        </a:p>
      </dgm:t>
    </dgm:pt>
    <dgm:pt modelId="{CA8C1C00-5D81-43D8-BB6F-443DBA48EF24}" type="pres">
      <dgm:prSet presAssocID="{BB2E639F-28D4-4A84-B411-3D145429D976}" presName="cycle" presStyleCnt="0">
        <dgm:presLayoutVars>
          <dgm:dir/>
          <dgm:resizeHandles val="exact"/>
        </dgm:presLayoutVars>
      </dgm:prSet>
      <dgm:spPr/>
      <dgm:t>
        <a:bodyPr/>
        <a:lstStyle/>
        <a:p>
          <a:endParaRPr lang="en-US"/>
        </a:p>
      </dgm:t>
    </dgm:pt>
    <dgm:pt modelId="{69173745-CE6B-4187-BE4B-339DCE5908ED}" type="pres">
      <dgm:prSet presAssocID="{5A8A7BB2-F905-4F12-AAC6-D7CC04E7EDE1}" presName="dummy" presStyleCnt="0"/>
      <dgm:spPr/>
    </dgm:pt>
    <dgm:pt modelId="{7F9E5D59-06D4-4FC4-AF73-D01CAF0B9222}" type="pres">
      <dgm:prSet presAssocID="{5A8A7BB2-F905-4F12-AAC6-D7CC04E7EDE1}" presName="node" presStyleLbl="revTx" presStyleIdx="0" presStyleCnt="5" custScaleX="246395" custRadScaleRad="104462" custRadScaleInc="56293">
        <dgm:presLayoutVars>
          <dgm:bulletEnabled val="1"/>
        </dgm:presLayoutVars>
      </dgm:prSet>
      <dgm:spPr/>
      <dgm:t>
        <a:bodyPr/>
        <a:lstStyle/>
        <a:p>
          <a:endParaRPr lang="en-US"/>
        </a:p>
      </dgm:t>
    </dgm:pt>
    <dgm:pt modelId="{66B6127C-B761-4B8E-A89D-41EEB2FAD818}" type="pres">
      <dgm:prSet presAssocID="{639C15DD-9E71-40AF-96D9-A63D6B315D1F}" presName="sibTrans" presStyleLbl="node1" presStyleIdx="0" presStyleCnt="5"/>
      <dgm:spPr/>
      <dgm:t>
        <a:bodyPr/>
        <a:lstStyle/>
        <a:p>
          <a:endParaRPr lang="en-US"/>
        </a:p>
      </dgm:t>
    </dgm:pt>
    <dgm:pt modelId="{2BBB466A-1081-4B42-A08E-678656E083EB}" type="pres">
      <dgm:prSet presAssocID="{EA06B660-AD7B-4F35-9BBC-B801C83EEA12}" presName="dummy" presStyleCnt="0"/>
      <dgm:spPr/>
    </dgm:pt>
    <dgm:pt modelId="{3F5AE303-97AD-4E37-8F56-B9D0892D849E}" type="pres">
      <dgm:prSet presAssocID="{EA06B660-AD7B-4F35-9BBC-B801C83EEA12}" presName="node" presStyleLbl="revTx" presStyleIdx="1" presStyleCnt="5" custScaleX="221641">
        <dgm:presLayoutVars>
          <dgm:bulletEnabled val="1"/>
        </dgm:presLayoutVars>
      </dgm:prSet>
      <dgm:spPr/>
      <dgm:t>
        <a:bodyPr/>
        <a:lstStyle/>
        <a:p>
          <a:endParaRPr lang="en-US"/>
        </a:p>
      </dgm:t>
    </dgm:pt>
    <dgm:pt modelId="{06EA1306-B65E-4F40-974A-9A7CBC03391E}" type="pres">
      <dgm:prSet presAssocID="{82FE650C-613A-4620-96DA-BC6ADD1FDF5F}" presName="sibTrans" presStyleLbl="node1" presStyleIdx="1" presStyleCnt="5"/>
      <dgm:spPr/>
      <dgm:t>
        <a:bodyPr/>
        <a:lstStyle/>
        <a:p>
          <a:endParaRPr lang="en-US"/>
        </a:p>
      </dgm:t>
    </dgm:pt>
    <dgm:pt modelId="{2F6DC138-6CAE-47E3-87CA-0DC9EBBEC3E9}" type="pres">
      <dgm:prSet presAssocID="{1BE0382D-872F-4384-BB1A-F8E19845C843}" presName="dummy" presStyleCnt="0"/>
      <dgm:spPr/>
    </dgm:pt>
    <dgm:pt modelId="{080C05B8-3CA2-4B22-B2F1-58BFAB2FA120}" type="pres">
      <dgm:prSet presAssocID="{1BE0382D-872F-4384-BB1A-F8E19845C843}" presName="node" presStyleLbl="revTx" presStyleIdx="2" presStyleCnt="5">
        <dgm:presLayoutVars>
          <dgm:bulletEnabled val="1"/>
        </dgm:presLayoutVars>
      </dgm:prSet>
      <dgm:spPr/>
      <dgm:t>
        <a:bodyPr/>
        <a:lstStyle/>
        <a:p>
          <a:endParaRPr lang="en-US"/>
        </a:p>
      </dgm:t>
    </dgm:pt>
    <dgm:pt modelId="{E458E5BD-1A91-4D5B-86BE-4D200AFCAEC9}" type="pres">
      <dgm:prSet presAssocID="{C7A4A663-DA36-452D-A1AC-F231123CC4E3}" presName="sibTrans" presStyleLbl="node1" presStyleIdx="2" presStyleCnt="5"/>
      <dgm:spPr/>
      <dgm:t>
        <a:bodyPr/>
        <a:lstStyle/>
        <a:p>
          <a:endParaRPr lang="en-US"/>
        </a:p>
      </dgm:t>
    </dgm:pt>
    <dgm:pt modelId="{CB4E3345-40C4-4E89-A497-B608CC4BF9AC}" type="pres">
      <dgm:prSet presAssocID="{9A6746CB-2161-4311-82AA-5EB137DECC9E}" presName="dummy" presStyleCnt="0"/>
      <dgm:spPr/>
    </dgm:pt>
    <dgm:pt modelId="{7DC0A1EA-902A-47B9-B9AA-755C5A87FD36}" type="pres">
      <dgm:prSet presAssocID="{9A6746CB-2161-4311-82AA-5EB137DECC9E}" presName="node" presStyleLbl="revTx" presStyleIdx="3" presStyleCnt="5" custScaleX="223862">
        <dgm:presLayoutVars>
          <dgm:bulletEnabled val="1"/>
        </dgm:presLayoutVars>
      </dgm:prSet>
      <dgm:spPr/>
      <dgm:t>
        <a:bodyPr/>
        <a:lstStyle/>
        <a:p>
          <a:endParaRPr lang="en-US"/>
        </a:p>
      </dgm:t>
    </dgm:pt>
    <dgm:pt modelId="{79DEE38C-0867-42F1-B9CE-C772A264E3C1}" type="pres">
      <dgm:prSet presAssocID="{A6C7C279-5B27-4F42-8164-978F93E07EF9}" presName="sibTrans" presStyleLbl="node1" presStyleIdx="3" presStyleCnt="5"/>
      <dgm:spPr/>
      <dgm:t>
        <a:bodyPr/>
        <a:lstStyle/>
        <a:p>
          <a:endParaRPr lang="en-US"/>
        </a:p>
      </dgm:t>
    </dgm:pt>
    <dgm:pt modelId="{6FF1551E-308C-4096-8253-FFAA5840B1AC}" type="pres">
      <dgm:prSet presAssocID="{97685971-FC38-4E95-81D7-1FB4D6CFA0ED}" presName="dummy" presStyleCnt="0"/>
      <dgm:spPr/>
    </dgm:pt>
    <dgm:pt modelId="{486494F2-812C-451A-BE58-DE7783E677E6}" type="pres">
      <dgm:prSet presAssocID="{97685971-FC38-4E95-81D7-1FB4D6CFA0ED}" presName="node" presStyleLbl="revTx" presStyleIdx="4" presStyleCnt="5" custScaleX="121744" custScaleY="57522" custRadScaleRad="98601" custRadScaleInc="-15904">
        <dgm:presLayoutVars>
          <dgm:bulletEnabled val="1"/>
        </dgm:presLayoutVars>
      </dgm:prSet>
      <dgm:spPr/>
      <dgm:t>
        <a:bodyPr/>
        <a:lstStyle/>
        <a:p>
          <a:endParaRPr lang="en-US"/>
        </a:p>
      </dgm:t>
    </dgm:pt>
    <dgm:pt modelId="{E0FD76CA-CB7A-4DC8-BE63-E739574EFF68}" type="pres">
      <dgm:prSet presAssocID="{A02470DC-7120-42A4-A166-0C3AAB104322}" presName="sibTrans" presStyleLbl="node1" presStyleIdx="4" presStyleCnt="5"/>
      <dgm:spPr/>
      <dgm:t>
        <a:bodyPr/>
        <a:lstStyle/>
        <a:p>
          <a:endParaRPr lang="en-US"/>
        </a:p>
      </dgm:t>
    </dgm:pt>
  </dgm:ptLst>
  <dgm:cxnLst>
    <dgm:cxn modelId="{8A205E5D-41F6-4226-A5B2-B6473CBF0E56}" type="presOf" srcId="{EA06B660-AD7B-4F35-9BBC-B801C83EEA12}" destId="{3F5AE303-97AD-4E37-8F56-B9D0892D849E}" srcOrd="0" destOrd="0" presId="urn:microsoft.com/office/officeart/2005/8/layout/cycle1"/>
    <dgm:cxn modelId="{9F98EFC9-A432-453E-9B11-5223D40D81DF}" srcId="{BB2E639F-28D4-4A84-B411-3D145429D976}" destId="{1BE0382D-872F-4384-BB1A-F8E19845C843}" srcOrd="2" destOrd="0" parTransId="{B86B5254-C318-4240-8C5D-5CEFD3B8E62E}" sibTransId="{C7A4A663-DA36-452D-A1AC-F231123CC4E3}"/>
    <dgm:cxn modelId="{4492D7E2-C5B8-4EB3-A76A-E26778B7AA5D}" type="presOf" srcId="{82FE650C-613A-4620-96DA-BC6ADD1FDF5F}" destId="{06EA1306-B65E-4F40-974A-9A7CBC03391E}" srcOrd="0" destOrd="0" presId="urn:microsoft.com/office/officeart/2005/8/layout/cycle1"/>
    <dgm:cxn modelId="{A29CD117-BFD1-45B1-8229-7CA12B9E3C05}" type="presOf" srcId="{A6C7C279-5B27-4F42-8164-978F93E07EF9}" destId="{79DEE38C-0867-42F1-B9CE-C772A264E3C1}" srcOrd="0" destOrd="0" presId="urn:microsoft.com/office/officeart/2005/8/layout/cycle1"/>
    <dgm:cxn modelId="{EF72D6D7-2361-4A6C-B825-17CF87C08942}" srcId="{BB2E639F-28D4-4A84-B411-3D145429D976}" destId="{EA06B660-AD7B-4F35-9BBC-B801C83EEA12}" srcOrd="1" destOrd="0" parTransId="{0477C62F-E303-477A-97A5-C69EAB862EE8}" sibTransId="{82FE650C-613A-4620-96DA-BC6ADD1FDF5F}"/>
    <dgm:cxn modelId="{F718595B-868B-478B-8AED-C82488F3A4E9}" type="presOf" srcId="{639C15DD-9E71-40AF-96D9-A63D6B315D1F}" destId="{66B6127C-B761-4B8E-A89D-41EEB2FAD818}" srcOrd="0" destOrd="0" presId="urn:microsoft.com/office/officeart/2005/8/layout/cycle1"/>
    <dgm:cxn modelId="{1F70E596-128F-4042-9633-7B02B0A5ECFA}" type="presOf" srcId="{97685971-FC38-4E95-81D7-1FB4D6CFA0ED}" destId="{486494F2-812C-451A-BE58-DE7783E677E6}" srcOrd="0" destOrd="0" presId="urn:microsoft.com/office/officeart/2005/8/layout/cycle1"/>
    <dgm:cxn modelId="{2D302CEA-42DE-4F7B-97B1-A60AEE9D94FD}" srcId="{BB2E639F-28D4-4A84-B411-3D145429D976}" destId="{97685971-FC38-4E95-81D7-1FB4D6CFA0ED}" srcOrd="4" destOrd="0" parTransId="{26CB080E-EE27-4B37-B67B-C853C6A4B706}" sibTransId="{A02470DC-7120-42A4-A166-0C3AAB104322}"/>
    <dgm:cxn modelId="{B2CEAB3F-2B5F-408E-8FBD-657F3CB20F2C}" type="presOf" srcId="{A02470DC-7120-42A4-A166-0C3AAB104322}" destId="{E0FD76CA-CB7A-4DC8-BE63-E739574EFF68}" srcOrd="0" destOrd="0" presId="urn:microsoft.com/office/officeart/2005/8/layout/cycle1"/>
    <dgm:cxn modelId="{BDB5911D-AEB4-40FC-BC18-FD01CA4C50BE}" type="presOf" srcId="{C7A4A663-DA36-452D-A1AC-F231123CC4E3}" destId="{E458E5BD-1A91-4D5B-86BE-4D200AFCAEC9}" srcOrd="0" destOrd="0" presId="urn:microsoft.com/office/officeart/2005/8/layout/cycle1"/>
    <dgm:cxn modelId="{F3D436C9-2143-4840-8798-9E676EBDDA86}" type="presOf" srcId="{9A6746CB-2161-4311-82AA-5EB137DECC9E}" destId="{7DC0A1EA-902A-47B9-B9AA-755C5A87FD36}" srcOrd="0" destOrd="0" presId="urn:microsoft.com/office/officeart/2005/8/layout/cycle1"/>
    <dgm:cxn modelId="{0336C91B-C7F8-4A9C-9675-6FD9B602AE2E}" srcId="{BB2E639F-28D4-4A84-B411-3D145429D976}" destId="{9A6746CB-2161-4311-82AA-5EB137DECC9E}" srcOrd="3" destOrd="0" parTransId="{62DA395D-43DB-4A48-B079-0767F291CD79}" sibTransId="{A6C7C279-5B27-4F42-8164-978F93E07EF9}"/>
    <dgm:cxn modelId="{A0A5B3F4-ABEA-457E-80D7-B017AC0DE3D1}" srcId="{BB2E639F-28D4-4A84-B411-3D145429D976}" destId="{5A8A7BB2-F905-4F12-AAC6-D7CC04E7EDE1}" srcOrd="0" destOrd="0" parTransId="{C9622F54-2809-416D-AA70-BB938A24980A}" sibTransId="{639C15DD-9E71-40AF-96D9-A63D6B315D1F}"/>
    <dgm:cxn modelId="{E73D0BA1-ED40-4ED2-8C3E-5602D10A54C4}" type="presOf" srcId="{1BE0382D-872F-4384-BB1A-F8E19845C843}" destId="{080C05B8-3CA2-4B22-B2F1-58BFAB2FA120}" srcOrd="0" destOrd="0" presId="urn:microsoft.com/office/officeart/2005/8/layout/cycle1"/>
    <dgm:cxn modelId="{B8A1B647-D3C4-4265-A7FE-4B3F701BF5A4}" type="presOf" srcId="{BB2E639F-28D4-4A84-B411-3D145429D976}" destId="{CA8C1C00-5D81-43D8-BB6F-443DBA48EF24}" srcOrd="0" destOrd="0" presId="urn:microsoft.com/office/officeart/2005/8/layout/cycle1"/>
    <dgm:cxn modelId="{33DA1A92-8DAD-4B80-B070-35FE68F9F5F6}" type="presOf" srcId="{5A8A7BB2-F905-4F12-AAC6-D7CC04E7EDE1}" destId="{7F9E5D59-06D4-4FC4-AF73-D01CAF0B9222}" srcOrd="0" destOrd="0" presId="urn:microsoft.com/office/officeart/2005/8/layout/cycle1"/>
    <dgm:cxn modelId="{0A425D5E-923B-4600-9D51-FB21BA22B665}" type="presParOf" srcId="{CA8C1C00-5D81-43D8-BB6F-443DBA48EF24}" destId="{69173745-CE6B-4187-BE4B-339DCE5908ED}" srcOrd="0" destOrd="0" presId="urn:microsoft.com/office/officeart/2005/8/layout/cycle1"/>
    <dgm:cxn modelId="{4AB16250-522A-466C-BC5B-BCFA82F01014}" type="presParOf" srcId="{CA8C1C00-5D81-43D8-BB6F-443DBA48EF24}" destId="{7F9E5D59-06D4-4FC4-AF73-D01CAF0B9222}" srcOrd="1" destOrd="0" presId="urn:microsoft.com/office/officeart/2005/8/layout/cycle1"/>
    <dgm:cxn modelId="{961B6F57-75EC-456B-AD5B-79FE177870ED}" type="presParOf" srcId="{CA8C1C00-5D81-43D8-BB6F-443DBA48EF24}" destId="{66B6127C-B761-4B8E-A89D-41EEB2FAD818}" srcOrd="2" destOrd="0" presId="urn:microsoft.com/office/officeart/2005/8/layout/cycle1"/>
    <dgm:cxn modelId="{D25460C1-1E24-407B-A2EE-B465743AC0A4}" type="presParOf" srcId="{CA8C1C00-5D81-43D8-BB6F-443DBA48EF24}" destId="{2BBB466A-1081-4B42-A08E-678656E083EB}" srcOrd="3" destOrd="0" presId="urn:microsoft.com/office/officeart/2005/8/layout/cycle1"/>
    <dgm:cxn modelId="{8E0266A7-9D54-46C8-B0B4-2563AA99E823}" type="presParOf" srcId="{CA8C1C00-5D81-43D8-BB6F-443DBA48EF24}" destId="{3F5AE303-97AD-4E37-8F56-B9D0892D849E}" srcOrd="4" destOrd="0" presId="urn:microsoft.com/office/officeart/2005/8/layout/cycle1"/>
    <dgm:cxn modelId="{717EDD08-530F-4DFC-B3E2-4FB4A483719C}" type="presParOf" srcId="{CA8C1C00-5D81-43D8-BB6F-443DBA48EF24}" destId="{06EA1306-B65E-4F40-974A-9A7CBC03391E}" srcOrd="5" destOrd="0" presId="urn:microsoft.com/office/officeart/2005/8/layout/cycle1"/>
    <dgm:cxn modelId="{9A37F2E4-37D1-4177-80FE-E817C991FA68}" type="presParOf" srcId="{CA8C1C00-5D81-43D8-BB6F-443DBA48EF24}" destId="{2F6DC138-6CAE-47E3-87CA-0DC9EBBEC3E9}" srcOrd="6" destOrd="0" presId="urn:microsoft.com/office/officeart/2005/8/layout/cycle1"/>
    <dgm:cxn modelId="{6A3A9C39-0DB3-40C3-A619-25687919B266}" type="presParOf" srcId="{CA8C1C00-5D81-43D8-BB6F-443DBA48EF24}" destId="{080C05B8-3CA2-4B22-B2F1-58BFAB2FA120}" srcOrd="7" destOrd="0" presId="urn:microsoft.com/office/officeart/2005/8/layout/cycle1"/>
    <dgm:cxn modelId="{862571BF-840C-4C05-91B8-5A2B7D4CD53B}" type="presParOf" srcId="{CA8C1C00-5D81-43D8-BB6F-443DBA48EF24}" destId="{E458E5BD-1A91-4D5B-86BE-4D200AFCAEC9}" srcOrd="8" destOrd="0" presId="urn:microsoft.com/office/officeart/2005/8/layout/cycle1"/>
    <dgm:cxn modelId="{80F6D26B-92B4-42CC-818F-49D5CA2B1AA4}" type="presParOf" srcId="{CA8C1C00-5D81-43D8-BB6F-443DBA48EF24}" destId="{CB4E3345-40C4-4E89-A497-B608CC4BF9AC}" srcOrd="9" destOrd="0" presId="urn:microsoft.com/office/officeart/2005/8/layout/cycle1"/>
    <dgm:cxn modelId="{B6B08460-CD85-4924-A8FA-180E9BB1E48C}" type="presParOf" srcId="{CA8C1C00-5D81-43D8-BB6F-443DBA48EF24}" destId="{7DC0A1EA-902A-47B9-B9AA-755C5A87FD36}" srcOrd="10" destOrd="0" presId="urn:microsoft.com/office/officeart/2005/8/layout/cycle1"/>
    <dgm:cxn modelId="{2E1950D8-A86C-4B5D-8281-40185572494C}" type="presParOf" srcId="{CA8C1C00-5D81-43D8-BB6F-443DBA48EF24}" destId="{79DEE38C-0867-42F1-B9CE-C772A264E3C1}" srcOrd="11" destOrd="0" presId="urn:microsoft.com/office/officeart/2005/8/layout/cycle1"/>
    <dgm:cxn modelId="{C1ED4973-8B09-49A8-9B3D-8A1269E940A0}" type="presParOf" srcId="{CA8C1C00-5D81-43D8-BB6F-443DBA48EF24}" destId="{6FF1551E-308C-4096-8253-FFAA5840B1AC}" srcOrd="12" destOrd="0" presId="urn:microsoft.com/office/officeart/2005/8/layout/cycle1"/>
    <dgm:cxn modelId="{708E9F4D-1188-4912-B151-DA27D5A61D4F}" type="presParOf" srcId="{CA8C1C00-5D81-43D8-BB6F-443DBA48EF24}" destId="{486494F2-812C-451A-BE58-DE7783E677E6}" srcOrd="13" destOrd="0" presId="urn:microsoft.com/office/officeart/2005/8/layout/cycle1"/>
    <dgm:cxn modelId="{DD99E951-E9A9-498A-858A-6D0B26C1E8C1}" type="presParOf" srcId="{CA8C1C00-5D81-43D8-BB6F-443DBA48EF24}" destId="{E0FD76CA-CB7A-4DC8-BE63-E739574EFF68}" srcOrd="14" destOrd="0" presId="urn:microsoft.com/office/officeart/2005/8/layout/cycle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9E5D59-06D4-4FC4-AF73-D01CAF0B9222}">
      <dsp:nvSpPr>
        <dsp:cNvPr id="0" name=""/>
        <dsp:cNvSpPr/>
      </dsp:nvSpPr>
      <dsp:spPr>
        <a:xfrm>
          <a:off x="2485317" y="218848"/>
          <a:ext cx="2183178" cy="886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Software Requirement Specification</a:t>
          </a:r>
          <a:endParaRPr lang="en-US" sz="1400" kern="1200" dirty="0"/>
        </a:p>
      </dsp:txBody>
      <dsp:txXfrm>
        <a:off x="2485317" y="218848"/>
        <a:ext cx="2183178" cy="886048"/>
      </dsp:txXfrm>
    </dsp:sp>
    <dsp:sp modelId="{66B6127C-B761-4B8E-A89D-41EEB2FAD818}">
      <dsp:nvSpPr>
        <dsp:cNvPr id="0" name=""/>
        <dsp:cNvSpPr/>
      </dsp:nvSpPr>
      <dsp:spPr>
        <a:xfrm>
          <a:off x="755138" y="-174639"/>
          <a:ext cx="3324008" cy="3324008"/>
        </a:xfrm>
        <a:prstGeom prst="circularArrow">
          <a:avLst>
            <a:gd name="adj1" fmla="val 5198"/>
            <a:gd name="adj2" fmla="val 335750"/>
            <a:gd name="adj3" fmla="val 102678"/>
            <a:gd name="adj4" fmla="val 20698178"/>
            <a:gd name="adj5" fmla="val 606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5AE303-97AD-4E37-8F56-B9D0892D849E}">
      <dsp:nvSpPr>
        <dsp:cNvPr id="0" name=""/>
        <dsp:cNvSpPr/>
      </dsp:nvSpPr>
      <dsp:spPr>
        <a:xfrm>
          <a:off x="2825940" y="1674945"/>
          <a:ext cx="1963846" cy="886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Software design</a:t>
          </a:r>
          <a:endParaRPr lang="en-US" sz="1400" kern="1200" dirty="0"/>
        </a:p>
      </dsp:txBody>
      <dsp:txXfrm>
        <a:off x="2825940" y="1674945"/>
        <a:ext cx="1963846" cy="886048"/>
      </dsp:txXfrm>
    </dsp:sp>
    <dsp:sp modelId="{06EA1306-B65E-4F40-974A-9A7CBC03391E}">
      <dsp:nvSpPr>
        <dsp:cNvPr id="0" name=""/>
        <dsp:cNvSpPr/>
      </dsp:nvSpPr>
      <dsp:spPr>
        <a:xfrm>
          <a:off x="743215" y="218"/>
          <a:ext cx="3324008" cy="3324008"/>
        </a:xfrm>
        <a:prstGeom prst="circularArrow">
          <a:avLst>
            <a:gd name="adj1" fmla="val 5198"/>
            <a:gd name="adj2" fmla="val 335750"/>
            <a:gd name="adj3" fmla="val 4015386"/>
            <a:gd name="adj4" fmla="val 2252801"/>
            <a:gd name="adj5" fmla="val 606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0C05B8-3CA2-4B22-B2F1-58BFAB2FA120}">
      <dsp:nvSpPr>
        <dsp:cNvPr id="0" name=""/>
        <dsp:cNvSpPr/>
      </dsp:nvSpPr>
      <dsp:spPr>
        <a:xfrm>
          <a:off x="1962195" y="2694025"/>
          <a:ext cx="886048" cy="886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Test Plan</a:t>
          </a:r>
          <a:endParaRPr lang="en-US" sz="1400" kern="1200" dirty="0"/>
        </a:p>
      </dsp:txBody>
      <dsp:txXfrm>
        <a:off x="1962195" y="2694025"/>
        <a:ext cx="886048" cy="886048"/>
      </dsp:txXfrm>
    </dsp:sp>
    <dsp:sp modelId="{E458E5BD-1A91-4D5B-86BE-4D200AFCAEC9}">
      <dsp:nvSpPr>
        <dsp:cNvPr id="0" name=""/>
        <dsp:cNvSpPr/>
      </dsp:nvSpPr>
      <dsp:spPr>
        <a:xfrm>
          <a:off x="743215" y="218"/>
          <a:ext cx="3324008" cy="3324008"/>
        </a:xfrm>
        <a:prstGeom prst="circularArrow">
          <a:avLst>
            <a:gd name="adj1" fmla="val 5198"/>
            <a:gd name="adj2" fmla="val 335750"/>
            <a:gd name="adj3" fmla="val 8211449"/>
            <a:gd name="adj4" fmla="val 6448864"/>
            <a:gd name="adj5" fmla="val 606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C0A1EA-902A-47B9-B9AA-755C5A87FD36}">
      <dsp:nvSpPr>
        <dsp:cNvPr id="0" name=""/>
        <dsp:cNvSpPr/>
      </dsp:nvSpPr>
      <dsp:spPr>
        <a:xfrm>
          <a:off x="10813" y="1674945"/>
          <a:ext cx="1983525" cy="886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Implementation</a:t>
          </a:r>
          <a:endParaRPr lang="en-US" sz="1400" kern="1200" dirty="0"/>
        </a:p>
      </dsp:txBody>
      <dsp:txXfrm>
        <a:off x="10813" y="1674945"/>
        <a:ext cx="1983525" cy="886048"/>
      </dsp:txXfrm>
    </dsp:sp>
    <dsp:sp modelId="{79DEE38C-0867-42F1-B9CE-C772A264E3C1}">
      <dsp:nvSpPr>
        <dsp:cNvPr id="0" name=""/>
        <dsp:cNvSpPr/>
      </dsp:nvSpPr>
      <dsp:spPr>
        <a:xfrm>
          <a:off x="743109" y="34721"/>
          <a:ext cx="3324008" cy="3324008"/>
        </a:xfrm>
        <a:prstGeom prst="circularArrow">
          <a:avLst>
            <a:gd name="adj1" fmla="val 5198"/>
            <a:gd name="adj2" fmla="val 335750"/>
            <a:gd name="adj3" fmla="val 12710745"/>
            <a:gd name="adj4" fmla="val 10850771"/>
            <a:gd name="adj5" fmla="val 606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6494F2-812C-451A-BE58-DE7783E677E6}">
      <dsp:nvSpPr>
        <dsp:cNvPr id="0" name=""/>
        <dsp:cNvSpPr/>
      </dsp:nvSpPr>
      <dsp:spPr>
        <a:xfrm>
          <a:off x="934690" y="290429"/>
          <a:ext cx="1078710" cy="509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Test progress</a:t>
          </a:r>
          <a:endParaRPr lang="en-US" sz="1400" kern="1200" dirty="0"/>
        </a:p>
      </dsp:txBody>
      <dsp:txXfrm>
        <a:off x="934690" y="290429"/>
        <a:ext cx="1078710" cy="509672"/>
      </dsp:txXfrm>
    </dsp:sp>
    <dsp:sp modelId="{E0FD76CA-CB7A-4DC8-BE63-E739574EFF68}">
      <dsp:nvSpPr>
        <dsp:cNvPr id="0" name=""/>
        <dsp:cNvSpPr/>
      </dsp:nvSpPr>
      <dsp:spPr>
        <a:xfrm>
          <a:off x="868003" y="-27609"/>
          <a:ext cx="3324008" cy="3324008"/>
        </a:xfrm>
        <a:prstGeom prst="circularArrow">
          <a:avLst>
            <a:gd name="adj1" fmla="val 5198"/>
            <a:gd name="adj2" fmla="val 335750"/>
            <a:gd name="adj3" fmla="val 16842247"/>
            <a:gd name="adj4" fmla="val 14740892"/>
            <a:gd name="adj5" fmla="val 606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9E5D59-06D4-4FC4-AF73-D01CAF0B9222}">
      <dsp:nvSpPr>
        <dsp:cNvPr id="0" name=""/>
        <dsp:cNvSpPr/>
      </dsp:nvSpPr>
      <dsp:spPr>
        <a:xfrm>
          <a:off x="2085345" y="194475"/>
          <a:ext cx="1953254" cy="792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Software Requirement Specification</a:t>
          </a:r>
          <a:endParaRPr lang="en-US" sz="1400" kern="1200" dirty="0"/>
        </a:p>
      </dsp:txBody>
      <dsp:txXfrm>
        <a:off x="2085345" y="194475"/>
        <a:ext cx="1953254" cy="792733"/>
      </dsp:txXfrm>
    </dsp:sp>
    <dsp:sp modelId="{66B6127C-B761-4B8E-A89D-41EEB2FAD818}">
      <dsp:nvSpPr>
        <dsp:cNvPr id="0" name=""/>
        <dsp:cNvSpPr/>
      </dsp:nvSpPr>
      <dsp:spPr>
        <a:xfrm>
          <a:off x="545934" y="-138200"/>
          <a:ext cx="2972209" cy="2972209"/>
        </a:xfrm>
        <a:prstGeom prst="circularArrow">
          <a:avLst>
            <a:gd name="adj1" fmla="val 5201"/>
            <a:gd name="adj2" fmla="val 335970"/>
            <a:gd name="adj3" fmla="val 51907"/>
            <a:gd name="adj4" fmla="val 20647513"/>
            <a:gd name="adj5" fmla="val 606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5AE303-97AD-4E37-8F56-B9D0892D849E}">
      <dsp:nvSpPr>
        <dsp:cNvPr id="0" name=""/>
        <dsp:cNvSpPr/>
      </dsp:nvSpPr>
      <dsp:spPr>
        <a:xfrm>
          <a:off x="2399292" y="1496369"/>
          <a:ext cx="1757021" cy="792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Software design</a:t>
          </a:r>
          <a:endParaRPr lang="en-US" sz="1400" kern="1200" dirty="0"/>
        </a:p>
      </dsp:txBody>
      <dsp:txXfrm>
        <a:off x="2399292" y="1496369"/>
        <a:ext cx="1757021" cy="792733"/>
      </dsp:txXfrm>
    </dsp:sp>
    <dsp:sp modelId="{06EA1306-B65E-4F40-974A-9A7CBC03391E}">
      <dsp:nvSpPr>
        <dsp:cNvPr id="0" name=""/>
        <dsp:cNvSpPr/>
      </dsp:nvSpPr>
      <dsp:spPr>
        <a:xfrm>
          <a:off x="537596" y="-851"/>
          <a:ext cx="2972209" cy="2972209"/>
        </a:xfrm>
        <a:prstGeom prst="circularArrow">
          <a:avLst>
            <a:gd name="adj1" fmla="val 5201"/>
            <a:gd name="adj2" fmla="val 335970"/>
            <a:gd name="adj3" fmla="val 4014457"/>
            <a:gd name="adj4" fmla="val 2253654"/>
            <a:gd name="adj5" fmla="val 606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0C05B8-3CA2-4B22-B2F1-58BFAB2FA120}">
      <dsp:nvSpPr>
        <dsp:cNvPr id="0" name=""/>
        <dsp:cNvSpPr/>
      </dsp:nvSpPr>
      <dsp:spPr>
        <a:xfrm>
          <a:off x="1627335" y="2407527"/>
          <a:ext cx="792733" cy="792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Test Plan</a:t>
          </a:r>
          <a:endParaRPr lang="en-US" sz="1400" kern="1200" dirty="0"/>
        </a:p>
      </dsp:txBody>
      <dsp:txXfrm>
        <a:off x="1627335" y="2407527"/>
        <a:ext cx="792733" cy="792733"/>
      </dsp:txXfrm>
    </dsp:sp>
    <dsp:sp modelId="{E458E5BD-1A91-4D5B-86BE-4D200AFCAEC9}">
      <dsp:nvSpPr>
        <dsp:cNvPr id="0" name=""/>
        <dsp:cNvSpPr/>
      </dsp:nvSpPr>
      <dsp:spPr>
        <a:xfrm>
          <a:off x="537596" y="-851"/>
          <a:ext cx="2972209" cy="2972209"/>
        </a:xfrm>
        <a:prstGeom prst="circularArrow">
          <a:avLst>
            <a:gd name="adj1" fmla="val 5201"/>
            <a:gd name="adj2" fmla="val 335970"/>
            <a:gd name="adj3" fmla="val 8210376"/>
            <a:gd name="adj4" fmla="val 6449573"/>
            <a:gd name="adj5" fmla="val 606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C0A1EA-902A-47B9-B9AA-755C5A87FD36}">
      <dsp:nvSpPr>
        <dsp:cNvPr id="0" name=""/>
        <dsp:cNvSpPr/>
      </dsp:nvSpPr>
      <dsp:spPr>
        <a:xfrm>
          <a:off x="-117713" y="1496369"/>
          <a:ext cx="1774627" cy="792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Implementation</a:t>
          </a:r>
          <a:endParaRPr lang="en-US" sz="1400" kern="1200" dirty="0"/>
        </a:p>
      </dsp:txBody>
      <dsp:txXfrm>
        <a:off x="-117713" y="1496369"/>
        <a:ext cx="1774627" cy="792733"/>
      </dsp:txXfrm>
    </dsp:sp>
    <dsp:sp modelId="{79DEE38C-0867-42F1-B9CE-C772A264E3C1}">
      <dsp:nvSpPr>
        <dsp:cNvPr id="0" name=""/>
        <dsp:cNvSpPr/>
      </dsp:nvSpPr>
      <dsp:spPr>
        <a:xfrm>
          <a:off x="537495" y="30011"/>
          <a:ext cx="2972209" cy="2972209"/>
        </a:xfrm>
        <a:prstGeom prst="circularArrow">
          <a:avLst>
            <a:gd name="adj1" fmla="val 5201"/>
            <a:gd name="adj2" fmla="val 335970"/>
            <a:gd name="adj3" fmla="val 12710081"/>
            <a:gd name="adj4" fmla="val 10851484"/>
            <a:gd name="adj5" fmla="val 606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6494F2-812C-451A-BE58-DE7783E677E6}">
      <dsp:nvSpPr>
        <dsp:cNvPr id="0" name=""/>
        <dsp:cNvSpPr/>
      </dsp:nvSpPr>
      <dsp:spPr>
        <a:xfrm>
          <a:off x="708587" y="258585"/>
          <a:ext cx="965104" cy="455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Test progress</a:t>
          </a:r>
          <a:endParaRPr lang="en-US" sz="1400" kern="1200" dirty="0"/>
        </a:p>
      </dsp:txBody>
      <dsp:txXfrm>
        <a:off x="708587" y="258585"/>
        <a:ext cx="965104" cy="455995"/>
      </dsp:txXfrm>
    </dsp:sp>
    <dsp:sp modelId="{E0FD76CA-CB7A-4DC8-BE63-E739574EFF68}">
      <dsp:nvSpPr>
        <dsp:cNvPr id="0" name=""/>
        <dsp:cNvSpPr/>
      </dsp:nvSpPr>
      <dsp:spPr>
        <a:xfrm>
          <a:off x="641234" y="-22138"/>
          <a:ext cx="2972209" cy="2972209"/>
        </a:xfrm>
        <a:prstGeom prst="circularArrow">
          <a:avLst>
            <a:gd name="adj1" fmla="val 5201"/>
            <a:gd name="adj2" fmla="val 335970"/>
            <a:gd name="adj3" fmla="val 16805575"/>
            <a:gd name="adj4" fmla="val 14764771"/>
            <a:gd name="adj5" fmla="val 606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9E5D59-06D4-4FC4-AF73-D01CAF0B9222}">
      <dsp:nvSpPr>
        <dsp:cNvPr id="0" name=""/>
        <dsp:cNvSpPr/>
      </dsp:nvSpPr>
      <dsp:spPr>
        <a:xfrm>
          <a:off x="2085345" y="194475"/>
          <a:ext cx="1953254" cy="792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Software Requirement Specification</a:t>
          </a:r>
          <a:endParaRPr lang="en-US" sz="1400" kern="1200" dirty="0"/>
        </a:p>
      </dsp:txBody>
      <dsp:txXfrm>
        <a:off x="2085345" y="194475"/>
        <a:ext cx="1953254" cy="792733"/>
      </dsp:txXfrm>
    </dsp:sp>
    <dsp:sp modelId="{66B6127C-B761-4B8E-A89D-41EEB2FAD818}">
      <dsp:nvSpPr>
        <dsp:cNvPr id="0" name=""/>
        <dsp:cNvSpPr/>
      </dsp:nvSpPr>
      <dsp:spPr>
        <a:xfrm>
          <a:off x="545934" y="-138200"/>
          <a:ext cx="2972209" cy="2972209"/>
        </a:xfrm>
        <a:prstGeom prst="circularArrow">
          <a:avLst>
            <a:gd name="adj1" fmla="val 5201"/>
            <a:gd name="adj2" fmla="val 335970"/>
            <a:gd name="adj3" fmla="val 51907"/>
            <a:gd name="adj4" fmla="val 20647513"/>
            <a:gd name="adj5" fmla="val 606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5AE303-97AD-4E37-8F56-B9D0892D849E}">
      <dsp:nvSpPr>
        <dsp:cNvPr id="0" name=""/>
        <dsp:cNvSpPr/>
      </dsp:nvSpPr>
      <dsp:spPr>
        <a:xfrm>
          <a:off x="2399292" y="1496369"/>
          <a:ext cx="1757021" cy="792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Software design</a:t>
          </a:r>
          <a:endParaRPr lang="en-US" sz="1400" kern="1200" dirty="0"/>
        </a:p>
      </dsp:txBody>
      <dsp:txXfrm>
        <a:off x="2399292" y="1496369"/>
        <a:ext cx="1757021" cy="792733"/>
      </dsp:txXfrm>
    </dsp:sp>
    <dsp:sp modelId="{06EA1306-B65E-4F40-974A-9A7CBC03391E}">
      <dsp:nvSpPr>
        <dsp:cNvPr id="0" name=""/>
        <dsp:cNvSpPr/>
      </dsp:nvSpPr>
      <dsp:spPr>
        <a:xfrm>
          <a:off x="537596" y="-851"/>
          <a:ext cx="2972209" cy="2972209"/>
        </a:xfrm>
        <a:prstGeom prst="circularArrow">
          <a:avLst>
            <a:gd name="adj1" fmla="val 5201"/>
            <a:gd name="adj2" fmla="val 335970"/>
            <a:gd name="adj3" fmla="val 4014457"/>
            <a:gd name="adj4" fmla="val 2253654"/>
            <a:gd name="adj5" fmla="val 606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0C05B8-3CA2-4B22-B2F1-58BFAB2FA120}">
      <dsp:nvSpPr>
        <dsp:cNvPr id="0" name=""/>
        <dsp:cNvSpPr/>
      </dsp:nvSpPr>
      <dsp:spPr>
        <a:xfrm>
          <a:off x="1627335" y="2407527"/>
          <a:ext cx="792733" cy="792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Test Plan</a:t>
          </a:r>
          <a:endParaRPr lang="en-US" sz="1400" kern="1200" dirty="0"/>
        </a:p>
      </dsp:txBody>
      <dsp:txXfrm>
        <a:off x="1627335" y="2407527"/>
        <a:ext cx="792733" cy="792733"/>
      </dsp:txXfrm>
    </dsp:sp>
    <dsp:sp modelId="{E458E5BD-1A91-4D5B-86BE-4D200AFCAEC9}">
      <dsp:nvSpPr>
        <dsp:cNvPr id="0" name=""/>
        <dsp:cNvSpPr/>
      </dsp:nvSpPr>
      <dsp:spPr>
        <a:xfrm>
          <a:off x="537596" y="-851"/>
          <a:ext cx="2972209" cy="2972209"/>
        </a:xfrm>
        <a:prstGeom prst="circularArrow">
          <a:avLst>
            <a:gd name="adj1" fmla="val 5201"/>
            <a:gd name="adj2" fmla="val 335970"/>
            <a:gd name="adj3" fmla="val 8210376"/>
            <a:gd name="adj4" fmla="val 6449573"/>
            <a:gd name="adj5" fmla="val 606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C0A1EA-902A-47B9-B9AA-755C5A87FD36}">
      <dsp:nvSpPr>
        <dsp:cNvPr id="0" name=""/>
        <dsp:cNvSpPr/>
      </dsp:nvSpPr>
      <dsp:spPr>
        <a:xfrm>
          <a:off x="-117713" y="1496369"/>
          <a:ext cx="1774627" cy="792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Implementation</a:t>
          </a:r>
          <a:endParaRPr lang="en-US" sz="1400" kern="1200" dirty="0"/>
        </a:p>
      </dsp:txBody>
      <dsp:txXfrm>
        <a:off x="-117713" y="1496369"/>
        <a:ext cx="1774627" cy="792733"/>
      </dsp:txXfrm>
    </dsp:sp>
    <dsp:sp modelId="{79DEE38C-0867-42F1-B9CE-C772A264E3C1}">
      <dsp:nvSpPr>
        <dsp:cNvPr id="0" name=""/>
        <dsp:cNvSpPr/>
      </dsp:nvSpPr>
      <dsp:spPr>
        <a:xfrm>
          <a:off x="537495" y="30011"/>
          <a:ext cx="2972209" cy="2972209"/>
        </a:xfrm>
        <a:prstGeom prst="circularArrow">
          <a:avLst>
            <a:gd name="adj1" fmla="val 5201"/>
            <a:gd name="adj2" fmla="val 335970"/>
            <a:gd name="adj3" fmla="val 12710081"/>
            <a:gd name="adj4" fmla="val 10851484"/>
            <a:gd name="adj5" fmla="val 606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6494F2-812C-451A-BE58-DE7783E677E6}">
      <dsp:nvSpPr>
        <dsp:cNvPr id="0" name=""/>
        <dsp:cNvSpPr/>
      </dsp:nvSpPr>
      <dsp:spPr>
        <a:xfrm>
          <a:off x="708587" y="258585"/>
          <a:ext cx="965104" cy="455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Test progress</a:t>
          </a:r>
          <a:endParaRPr lang="en-US" sz="1400" kern="1200" dirty="0"/>
        </a:p>
      </dsp:txBody>
      <dsp:txXfrm>
        <a:off x="708587" y="258585"/>
        <a:ext cx="965104" cy="455995"/>
      </dsp:txXfrm>
    </dsp:sp>
    <dsp:sp modelId="{E0FD76CA-CB7A-4DC8-BE63-E739574EFF68}">
      <dsp:nvSpPr>
        <dsp:cNvPr id="0" name=""/>
        <dsp:cNvSpPr/>
      </dsp:nvSpPr>
      <dsp:spPr>
        <a:xfrm>
          <a:off x="641234" y="-22138"/>
          <a:ext cx="2972209" cy="2972209"/>
        </a:xfrm>
        <a:prstGeom prst="circularArrow">
          <a:avLst>
            <a:gd name="adj1" fmla="val 5201"/>
            <a:gd name="adj2" fmla="val 335970"/>
            <a:gd name="adj3" fmla="val 16805575"/>
            <a:gd name="adj4" fmla="val 14764771"/>
            <a:gd name="adj5" fmla="val 606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p:cSld name="Title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428736"/>
            <a:ext cx="7772400" cy="1470025"/>
          </a:xfrm>
        </p:spPr>
        <p:txBody>
          <a:bodyPr>
            <a:normAutofit/>
          </a:bodyPr>
          <a:lstStyle>
            <a:lvl1pPr algn="ctr">
              <a:defRPr sz="4000" b="1">
                <a:solidFill>
                  <a:schemeClr val="bg1"/>
                </a:solidFill>
                <a:latin typeface="Arial" pitchFamily="34" charset="0"/>
                <a:cs typeface="Arial" pitchFamily="34" charset="0"/>
              </a:defRPr>
            </a:lvl1pPr>
          </a:lstStyle>
          <a:p>
            <a:r>
              <a:rPr lang="en-US" smtClean="0"/>
              <a:t>Click to edit Master title style</a:t>
            </a:r>
            <a:endParaRPr lang="en-GB"/>
          </a:p>
        </p:txBody>
      </p:sp>
      <p:sp>
        <p:nvSpPr>
          <p:cNvPr id="3" name="Subtitle 2"/>
          <p:cNvSpPr>
            <a:spLocks noGrp="1"/>
          </p:cNvSpPr>
          <p:nvPr>
            <p:ph type="subTitle" idx="1"/>
          </p:nvPr>
        </p:nvSpPr>
        <p:spPr>
          <a:xfrm>
            <a:off x="1371600" y="2928934"/>
            <a:ext cx="6400800" cy="1752600"/>
          </a:xfrm>
        </p:spPr>
        <p:txBody>
          <a:bodyPr>
            <a:normAutofit/>
          </a:bodyPr>
          <a:lstStyle>
            <a:lvl1pPr marL="0" indent="0" algn="ctr">
              <a:buNone/>
              <a:defRPr sz="240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4" name="Date Placeholder 3"/>
          <p:cNvSpPr>
            <a:spLocks noGrp="1"/>
          </p:cNvSpPr>
          <p:nvPr>
            <p:ph type="dt" sz="half" idx="10"/>
          </p:nvPr>
        </p:nvSpPr>
        <p:spPr/>
        <p:txBody>
          <a:bodyPr/>
          <a:lstStyle/>
          <a:p>
            <a:fld id="{31BCCB16-726A-4FBA-B450-4AFD1EEB8BCD}" type="datetimeFigureOut">
              <a:rPr lang="en-US" smtClean="0"/>
              <a:pPr/>
              <a:t>3/12/2014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A406D1-1DE9-4DD8-A427-AB472826A27D}" type="slidenum">
              <a:rPr lang="en-GB" smtClean="0"/>
              <a:pPr/>
              <a:t>‹#›</a:t>
            </a:fld>
            <a:endParaRPr lang="en-GB"/>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7"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1BCCB16-726A-4FBA-B450-4AFD1EEB8BCD}" type="datetimeFigureOut">
              <a:rPr lang="en-US" smtClean="0"/>
              <a:pPr/>
              <a:t>3/12/2014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A406D1-1DE9-4DD8-A427-AB472826A27D}" type="slidenum">
              <a:rPr lang="en-GB" smtClean="0"/>
              <a:pPr/>
              <a:t>‹#›</a:t>
            </a:fld>
            <a:endParaRPr lang="en-GB"/>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1BCCB16-726A-4FBA-B450-4AFD1EEB8BCD}" type="datetimeFigureOut">
              <a:rPr lang="en-US" smtClean="0"/>
              <a:pPr/>
              <a:t>3/12/2014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A406D1-1DE9-4DD8-A427-AB472826A27D}" type="slidenum">
              <a:rPr lang="en-GB" smtClean="0"/>
              <a:pPr/>
              <a:t>‹#›</a:t>
            </a:fld>
            <a:endParaRPr lang="en-GB"/>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1BCCB16-726A-4FBA-B450-4AFD1EEB8BCD}" type="datetimeFigureOut">
              <a:rPr lang="en-US" smtClean="0"/>
              <a:pPr/>
              <a:t>3/12/2014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A406D1-1DE9-4DD8-A427-AB472826A27D}" type="slidenum">
              <a:rPr lang="en-GB" smtClean="0"/>
              <a:pPr/>
              <a:t>‹#›</a:t>
            </a:fld>
            <a:endParaRPr lang="en-GB"/>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BCCB16-726A-4FBA-B450-4AFD1EEB8BCD}" type="datetimeFigureOut">
              <a:rPr lang="en-US" smtClean="0"/>
              <a:pPr/>
              <a:t>3/12/2014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A406D1-1DE9-4DD8-A427-AB472826A27D}" type="slidenum">
              <a:rPr lang="en-GB" smtClean="0"/>
              <a:pPr/>
              <a:t>‹#›</a:t>
            </a:fld>
            <a:endParaRPr lang="en-GB"/>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BCCB16-726A-4FBA-B450-4AFD1EEB8BCD}" type="datetimeFigureOut">
              <a:rPr lang="en-US" smtClean="0"/>
              <a:pPr/>
              <a:t>3/12/2014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A406D1-1DE9-4DD8-A427-AB472826A27D}" type="slidenum">
              <a:rPr lang="en-GB" smtClean="0"/>
              <a:pPr/>
              <a:t>‹#›</a:t>
            </a:fld>
            <a:endParaRPr lang="en-GB"/>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1BCCB16-726A-4FBA-B450-4AFD1EEB8BCD}" type="datetimeFigureOut">
              <a:rPr lang="en-US" smtClean="0"/>
              <a:pPr/>
              <a:t>3/12/2014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DA406D1-1DE9-4DD8-A427-AB472826A27D}" type="slidenum">
              <a:rPr lang="en-GB" smtClean="0"/>
              <a:pPr/>
              <a:t>‹#›</a:t>
            </a:fld>
            <a:endParaRPr lang="en-GB"/>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1BCCB16-726A-4FBA-B450-4AFD1EEB8BCD}" type="datetimeFigureOut">
              <a:rPr lang="en-US" smtClean="0"/>
              <a:pPr/>
              <a:t>3/12/2014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DA406D1-1DE9-4DD8-A427-AB472826A27D}" type="slidenum">
              <a:rPr lang="en-GB" smtClean="0"/>
              <a:pPr/>
              <a:t>‹#›</a:t>
            </a:fld>
            <a:endParaRPr lang="en-GB"/>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BCCB16-726A-4FBA-B450-4AFD1EEB8BCD}" type="datetimeFigureOut">
              <a:rPr lang="en-US" smtClean="0"/>
              <a:pPr/>
              <a:t>3/12/2014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DA406D1-1DE9-4DD8-A427-AB472826A27D}" type="slidenum">
              <a:rPr lang="en-GB" smtClean="0"/>
              <a:pPr/>
              <a:t>‹#›</a:t>
            </a:fld>
            <a:endParaRPr lang="en-GB"/>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BCCB16-726A-4FBA-B450-4AFD1EEB8BCD}" type="datetimeFigureOut">
              <a:rPr lang="en-US" smtClean="0"/>
              <a:pPr/>
              <a:t>3/12/2014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A406D1-1DE9-4DD8-A427-AB472826A27D}" type="slidenum">
              <a:rPr lang="en-GB" smtClean="0"/>
              <a:pPr/>
              <a:t>‹#›</a:t>
            </a:fld>
            <a:endParaRPr lang="en-GB"/>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BCCB16-726A-4FBA-B450-4AFD1EEB8BCD}" type="datetimeFigureOut">
              <a:rPr lang="en-US" smtClean="0"/>
              <a:pPr/>
              <a:t>3/12/2014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A406D1-1DE9-4DD8-A427-AB472826A27D}" type="slidenum">
              <a:rPr lang="en-GB" smtClean="0"/>
              <a:pPr/>
              <a:t>‹#›</a:t>
            </a:fld>
            <a:endParaRPr lang="en-GB"/>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13" cstate="print"/>
          <a:srcRect/>
          <a:stretch>
            <a:fillRect/>
          </a:stretch>
        </p:blipFill>
        <p:spPr bwMode="auto">
          <a:xfrm>
            <a:off x="0" y="0"/>
            <a:ext cx="9144000" cy="6858000"/>
          </a:xfrm>
          <a:prstGeom prst="rect">
            <a:avLst/>
          </a:prstGeom>
          <a:noFill/>
          <a:ln w="9525">
            <a:noFill/>
            <a:miter lim="800000"/>
            <a:headEnd/>
            <a:tailEnd/>
          </a:ln>
        </p:spPr>
      </p:pic>
      <p:sp>
        <p:nvSpPr>
          <p:cNvPr id="2" name="Title Placeholder 1"/>
          <p:cNvSpPr>
            <a:spLocks noGrp="1"/>
          </p:cNvSpPr>
          <p:nvPr>
            <p:ph type="title"/>
          </p:nvPr>
        </p:nvSpPr>
        <p:spPr>
          <a:xfrm>
            <a:off x="71406" y="142852"/>
            <a:ext cx="8987534" cy="439718"/>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95692" y="785794"/>
            <a:ext cx="8952615" cy="534036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642910" y="6356350"/>
            <a:ext cx="1947890" cy="365125"/>
          </a:xfrm>
          <a:prstGeom prst="rect">
            <a:avLst/>
          </a:prstGeom>
        </p:spPr>
        <p:txBody>
          <a:bodyPr vert="horz" lIns="91440" tIns="45720" rIns="91440" bIns="45720" rtlCol="0" anchor="b"/>
          <a:lstStyle>
            <a:lvl1pPr algn="l">
              <a:defRPr sz="1200">
                <a:solidFill>
                  <a:schemeClr val="accent1"/>
                </a:solidFill>
              </a:defRPr>
            </a:lvl1pPr>
          </a:lstStyle>
          <a:p>
            <a:fld id="{31BCCB16-726A-4FBA-B450-4AFD1EEB8BCD}" type="datetimeFigureOut">
              <a:rPr lang="en-US" smtClean="0"/>
              <a:pPr/>
              <a:t>3/12/2014</a:t>
            </a:fld>
            <a:endParaRPr lang="en-GB"/>
          </a:p>
        </p:txBody>
      </p:sp>
      <p:sp>
        <p:nvSpPr>
          <p:cNvPr id="5" name="Footer Placeholder 4"/>
          <p:cNvSpPr>
            <a:spLocks noGrp="1"/>
          </p:cNvSpPr>
          <p:nvPr>
            <p:ph type="ftr" sz="quarter" idx="3"/>
          </p:nvPr>
        </p:nvSpPr>
        <p:spPr>
          <a:xfrm>
            <a:off x="2643174" y="6356350"/>
            <a:ext cx="5214974" cy="365125"/>
          </a:xfrm>
          <a:prstGeom prst="rect">
            <a:avLst/>
          </a:prstGeom>
        </p:spPr>
        <p:txBody>
          <a:bodyPr vert="horz" lIns="91440" tIns="45720" rIns="91440" bIns="45720" rtlCol="0" anchor="b"/>
          <a:lstStyle>
            <a:lvl1pPr algn="ctr">
              <a:defRPr sz="1200">
                <a:solidFill>
                  <a:schemeClr val="accent1"/>
                </a:solidFill>
              </a:defRPr>
            </a:lvl1pPr>
          </a:lstStyle>
          <a:p>
            <a:endParaRPr lang="en-GB" dirty="0"/>
          </a:p>
        </p:txBody>
      </p:sp>
      <p:sp>
        <p:nvSpPr>
          <p:cNvPr id="6" name="Slide Number Placeholder 5"/>
          <p:cNvSpPr>
            <a:spLocks noGrp="1"/>
          </p:cNvSpPr>
          <p:nvPr>
            <p:ph type="sldNum" sz="quarter" idx="4"/>
          </p:nvPr>
        </p:nvSpPr>
        <p:spPr>
          <a:xfrm>
            <a:off x="7929585" y="6356350"/>
            <a:ext cx="1118721" cy="365125"/>
          </a:xfrm>
          <a:prstGeom prst="rect">
            <a:avLst/>
          </a:prstGeom>
        </p:spPr>
        <p:txBody>
          <a:bodyPr vert="horz" lIns="91440" tIns="45720" rIns="91440" bIns="45720" rtlCol="0" anchor="b"/>
          <a:lstStyle>
            <a:lvl1pPr algn="r">
              <a:defRPr sz="1200">
                <a:solidFill>
                  <a:schemeClr val="accent1"/>
                </a:solidFill>
              </a:defRPr>
            </a:lvl1pPr>
          </a:lstStyle>
          <a:p>
            <a:fld id="{7DA406D1-1DE9-4DD8-A427-AB472826A27D}"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txStyles>
    <p:titleStyle>
      <a:lvl1pPr algn="l" defTabSz="914400" rtl="0" eaLnBrk="1" latinLnBrk="0" hangingPunct="1">
        <a:spcBef>
          <a:spcPct val="0"/>
        </a:spcBef>
        <a:buNone/>
        <a:defRPr sz="24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2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2057400"/>
          </a:xfrm>
        </p:spPr>
        <p:txBody>
          <a:bodyPr>
            <a:normAutofit/>
          </a:bodyPr>
          <a:lstStyle/>
          <a:p>
            <a:r>
              <a:rPr lang="en-GB" sz="4400" dirty="0" smtClean="0">
                <a:latin typeface="Agency FB" panose="020B0503020202020204" pitchFamily="34" charset="0"/>
              </a:rPr>
              <a:t>Composing Music Application for iOS</a:t>
            </a:r>
            <a:br>
              <a:rPr lang="en-GB" sz="4400" dirty="0" smtClean="0">
                <a:latin typeface="Agency FB" panose="020B0503020202020204" pitchFamily="34" charset="0"/>
              </a:rPr>
            </a:br>
            <a:r>
              <a:rPr lang="en-GB" sz="3200" dirty="0" smtClean="0">
                <a:latin typeface="Agency FB" panose="020B0503020202020204" pitchFamily="34" charset="0"/>
              </a:rPr>
              <a:t>Project proposal presentation</a:t>
            </a:r>
            <a:endParaRPr lang="en-GB" sz="3200" dirty="0">
              <a:latin typeface="Agency FB" panose="020B0503020202020204" pitchFamily="34" charset="0"/>
            </a:endParaRPr>
          </a:p>
        </p:txBody>
      </p:sp>
      <p:sp>
        <p:nvSpPr>
          <p:cNvPr id="3" name="Subtitle 2"/>
          <p:cNvSpPr>
            <a:spLocks noGrp="1"/>
          </p:cNvSpPr>
          <p:nvPr>
            <p:ph type="subTitle" idx="1"/>
          </p:nvPr>
        </p:nvSpPr>
        <p:spPr>
          <a:xfrm>
            <a:off x="1371600" y="2057400"/>
            <a:ext cx="6400800" cy="1752600"/>
          </a:xfrm>
        </p:spPr>
        <p:txBody>
          <a:bodyPr>
            <a:noAutofit/>
          </a:bodyPr>
          <a:lstStyle/>
          <a:p>
            <a:r>
              <a:rPr lang="en-GB" sz="3200" dirty="0" err="1" smtClean="0">
                <a:latin typeface="Agency FB" panose="020B0503020202020204" pitchFamily="34" charset="0"/>
              </a:rPr>
              <a:t>Mr.Kanapod</a:t>
            </a:r>
            <a:r>
              <a:rPr lang="en-GB" sz="3200" dirty="0" smtClean="0">
                <a:latin typeface="Agency FB" panose="020B0503020202020204" pitchFamily="34" charset="0"/>
              </a:rPr>
              <a:t> Saenkasemsakul 542115011</a:t>
            </a:r>
          </a:p>
          <a:p>
            <a:r>
              <a:rPr lang="en-GB" sz="3200" dirty="0" err="1" smtClean="0">
                <a:latin typeface="Agency FB" panose="020B0503020202020204" pitchFamily="34" charset="0"/>
              </a:rPr>
              <a:t>Miss.Unyamanee</a:t>
            </a:r>
            <a:r>
              <a:rPr lang="en-GB" sz="3200" dirty="0" smtClean="0">
                <a:latin typeface="Agency FB" panose="020B0503020202020204" pitchFamily="34" charset="0"/>
              </a:rPr>
              <a:t> Gedjaroen 542115072</a:t>
            </a:r>
          </a:p>
          <a:p>
            <a:r>
              <a:rPr lang="en-GB" sz="3200" dirty="0" smtClean="0">
                <a:latin typeface="Agency FB" panose="020B0503020202020204" pitchFamily="34" charset="0"/>
              </a:rPr>
              <a:t>Project Advisor</a:t>
            </a:r>
          </a:p>
          <a:p>
            <a:r>
              <a:rPr lang="en-GB" sz="3200" dirty="0" smtClean="0">
                <a:latin typeface="Agency FB" panose="020B0503020202020204" pitchFamily="34" charset="0"/>
              </a:rPr>
              <a:t>Mr.Kittitouch </a:t>
            </a:r>
            <a:r>
              <a:rPr lang="en-GB" sz="3200" dirty="0">
                <a:latin typeface="Agency FB" panose="020B0503020202020204" pitchFamily="34" charset="0"/>
              </a:rPr>
              <a:t>Suteeca</a:t>
            </a:r>
            <a:endParaRPr lang="en-GB" sz="3200" dirty="0" smtClean="0">
              <a:latin typeface="Agency FB" panose="020B0503020202020204" pitchFamily="34" charset="0"/>
            </a:endParaRPr>
          </a:p>
        </p:txBody>
      </p:sp>
    </p:spTree>
    <p:extLst>
      <p:ext uri="{BB962C8B-B14F-4D97-AF65-F5344CB8AC3E}">
        <p14:creationId xmlns:p14="http://schemas.microsoft.com/office/powerpoint/2010/main" val="40545435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0" y="0"/>
            <a:ext cx="9144000" cy="771525"/>
          </a:xfrm>
          <a:prstGeom prst="rect">
            <a:avLst/>
          </a:prstGeom>
          <a:noFill/>
          <a:ln w="9525">
            <a:noFill/>
            <a:miter lim="800000"/>
            <a:headEnd/>
            <a:tailEnd/>
          </a:ln>
        </p:spPr>
      </p:pic>
      <p:sp>
        <p:nvSpPr>
          <p:cNvPr id="2" name="Title 1"/>
          <p:cNvSpPr>
            <a:spLocks noGrp="1"/>
          </p:cNvSpPr>
          <p:nvPr>
            <p:ph type="title"/>
          </p:nvPr>
        </p:nvSpPr>
        <p:spPr/>
        <p:txBody>
          <a:bodyPr>
            <a:noAutofit/>
          </a:bodyPr>
          <a:lstStyle/>
          <a:p>
            <a:r>
              <a:rPr lang="en-GB" sz="3200" b="1" dirty="0" smtClean="0">
                <a:latin typeface="Agency FB" panose="020B0503020202020204" pitchFamily="34" charset="0"/>
              </a:rPr>
              <a:t>Technology Review</a:t>
            </a:r>
            <a:endParaRPr lang="en-GB" sz="3200" b="1" dirty="0">
              <a:latin typeface="Agency FB" panose="020B0503020202020204" pitchFamily="34" charset="0"/>
            </a:endParaRPr>
          </a:p>
        </p:txBody>
      </p:sp>
      <p:pic>
        <p:nvPicPr>
          <p:cNvPr id="13" name="Content Placeholder 12"/>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325707" y="1248112"/>
            <a:ext cx="2390139" cy="2514600"/>
          </a:xfrm>
          <a:prstGeom prst="rect">
            <a:avLst/>
          </a:prstGeom>
        </p:spPr>
      </p:pic>
      <p:pic>
        <p:nvPicPr>
          <p:cNvPr id="14" name="รูปภาพ 2" descr="C:\Users\Kanapod S\Downloads\afnetworking-logo.png"/>
          <p:cNvPicPr/>
          <p:nvPr/>
        </p:nvPicPr>
        <p:blipFill>
          <a:blip r:embed="rId4">
            <a:extLst>
              <a:ext uri="{28A0092B-C50C-407E-A947-70E740481C1C}">
                <a14:useLocalDpi xmlns:a14="http://schemas.microsoft.com/office/drawing/2010/main" val="0"/>
              </a:ext>
            </a:extLst>
          </a:blip>
          <a:srcRect/>
          <a:stretch>
            <a:fillRect/>
          </a:stretch>
        </p:blipFill>
        <p:spPr bwMode="auto">
          <a:xfrm>
            <a:off x="3096164" y="950953"/>
            <a:ext cx="4981574" cy="1554459"/>
          </a:xfrm>
          <a:prstGeom prst="rect">
            <a:avLst/>
          </a:prstGeom>
          <a:noFill/>
          <a:ln>
            <a:noFill/>
          </a:ln>
        </p:spPr>
      </p:pic>
      <p:pic>
        <p:nvPicPr>
          <p:cNvPr id="15" name="Picture 14"/>
          <p:cNvPicPr/>
          <p:nvPr/>
        </p:nvPicPr>
        <p:blipFill>
          <a:blip r:embed="rId5">
            <a:extLst>
              <a:ext uri="{28A0092B-C50C-407E-A947-70E740481C1C}">
                <a14:useLocalDpi xmlns:a14="http://schemas.microsoft.com/office/drawing/2010/main" val="0"/>
              </a:ext>
            </a:extLst>
          </a:blip>
          <a:stretch>
            <a:fillRect/>
          </a:stretch>
        </p:blipFill>
        <p:spPr>
          <a:xfrm>
            <a:off x="3022503" y="2895600"/>
            <a:ext cx="2347912" cy="2599034"/>
          </a:xfrm>
          <a:prstGeom prst="rect">
            <a:avLst/>
          </a:prstGeom>
        </p:spPr>
      </p:pic>
      <p:pic>
        <p:nvPicPr>
          <p:cNvPr id="16" name="รูปภาพ 4" descr="C:\Users\Kanapod S\Downloads\PHP-Logo.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31051" y="2895600"/>
            <a:ext cx="2415222" cy="1976437"/>
          </a:xfrm>
          <a:prstGeom prst="rect">
            <a:avLst/>
          </a:prstGeom>
          <a:noFill/>
          <a:ln>
            <a:noFill/>
          </a:ln>
        </p:spPr>
      </p:pic>
    </p:spTree>
    <p:extLst>
      <p:ext uri="{BB962C8B-B14F-4D97-AF65-F5344CB8AC3E}">
        <p14:creationId xmlns:p14="http://schemas.microsoft.com/office/powerpoint/2010/main" val="35001071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0" y="0"/>
            <a:ext cx="9144000" cy="771525"/>
          </a:xfrm>
          <a:prstGeom prst="rect">
            <a:avLst/>
          </a:prstGeom>
          <a:noFill/>
          <a:ln w="9525">
            <a:noFill/>
            <a:miter lim="800000"/>
            <a:headEnd/>
            <a:tailEnd/>
          </a:ln>
        </p:spPr>
      </p:pic>
      <p:sp>
        <p:nvSpPr>
          <p:cNvPr id="2" name="Title 1"/>
          <p:cNvSpPr>
            <a:spLocks noGrp="1"/>
          </p:cNvSpPr>
          <p:nvPr>
            <p:ph type="title"/>
          </p:nvPr>
        </p:nvSpPr>
        <p:spPr>
          <a:xfrm>
            <a:off x="71406" y="93682"/>
            <a:ext cx="8987534" cy="439718"/>
          </a:xfrm>
        </p:spPr>
        <p:txBody>
          <a:bodyPr>
            <a:noAutofit/>
          </a:bodyPr>
          <a:lstStyle/>
          <a:p>
            <a:r>
              <a:rPr lang="en-GB" sz="3200" b="1" dirty="0" smtClean="0">
                <a:latin typeface="Agency FB" panose="020B0503020202020204" pitchFamily="34" charset="0"/>
              </a:rPr>
              <a:t>Development </a:t>
            </a:r>
            <a:r>
              <a:rPr lang="en-GB" sz="3200" b="1" dirty="0">
                <a:latin typeface="Agency FB" panose="020B0503020202020204" pitchFamily="34" charset="0"/>
              </a:rPr>
              <a:t>T</a:t>
            </a:r>
            <a:r>
              <a:rPr lang="en-GB" sz="3200" b="1" dirty="0" smtClean="0">
                <a:latin typeface="Agency FB" panose="020B0503020202020204" pitchFamily="34" charset="0"/>
              </a:rPr>
              <a:t>ools Review</a:t>
            </a:r>
            <a:endParaRPr lang="en-GB" sz="3200" b="1" dirty="0">
              <a:latin typeface="Agency FB" panose="020B0503020202020204" pitchFamily="34" charset="0"/>
            </a:endParaRPr>
          </a:p>
        </p:txBody>
      </p:sp>
      <p:pic>
        <p:nvPicPr>
          <p:cNvPr id="7" name="รูปภาพ 5" descr="C:\Users\Kanapod S\Downloads\xcode-logo.png"/>
          <p:cNvPicPr/>
          <p:nvPr/>
        </p:nvPicPr>
        <p:blipFill>
          <a:blip r:embed="rId3">
            <a:extLst>
              <a:ext uri="{28A0092B-C50C-407E-A947-70E740481C1C}">
                <a14:useLocalDpi xmlns:a14="http://schemas.microsoft.com/office/drawing/2010/main" val="0"/>
              </a:ext>
            </a:extLst>
          </a:blip>
          <a:srcRect/>
          <a:stretch>
            <a:fillRect/>
          </a:stretch>
        </p:blipFill>
        <p:spPr bwMode="auto">
          <a:xfrm>
            <a:off x="1156845" y="865207"/>
            <a:ext cx="2382462" cy="2528887"/>
          </a:xfrm>
          <a:prstGeom prst="rect">
            <a:avLst/>
          </a:prstGeom>
          <a:noFill/>
          <a:ln>
            <a:noFill/>
          </a:ln>
        </p:spPr>
      </p:pic>
      <p:pic>
        <p:nvPicPr>
          <p:cNvPr id="8" name="รูปภาพ 6" descr="C:\Users\Kanapod S\Downloads\dreamweaver-logo.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91200" y="1270019"/>
            <a:ext cx="2047875" cy="2124075"/>
          </a:xfrm>
          <a:prstGeom prst="rect">
            <a:avLst/>
          </a:prstGeom>
          <a:noFill/>
          <a:ln>
            <a:noFill/>
          </a:ln>
        </p:spPr>
      </p:pic>
      <p:pic>
        <p:nvPicPr>
          <p:cNvPr id="9" name="รูปภาพ 7" descr="C:\Users\Kanapod S\Downloads\mysql-logo.png"/>
          <p:cNvPicPr/>
          <p:nvPr/>
        </p:nvPicPr>
        <p:blipFill>
          <a:blip r:embed="rId5">
            <a:extLst>
              <a:ext uri="{28A0092B-C50C-407E-A947-70E740481C1C}">
                <a14:useLocalDpi xmlns:a14="http://schemas.microsoft.com/office/drawing/2010/main" val="0"/>
              </a:ext>
            </a:extLst>
          </a:blip>
          <a:srcRect/>
          <a:stretch>
            <a:fillRect/>
          </a:stretch>
        </p:blipFill>
        <p:spPr bwMode="auto">
          <a:xfrm>
            <a:off x="800422" y="3424145"/>
            <a:ext cx="3095307" cy="1619567"/>
          </a:xfrm>
          <a:prstGeom prst="rect">
            <a:avLst/>
          </a:prstGeom>
          <a:noFill/>
          <a:ln>
            <a:noFill/>
          </a:ln>
        </p:spPr>
      </p:pic>
      <p:pic>
        <p:nvPicPr>
          <p:cNvPr id="10" name="Picture 9"/>
          <p:cNvPicPr/>
          <p:nvPr/>
        </p:nvPicPr>
        <p:blipFill>
          <a:blip r:embed="rId6">
            <a:extLst>
              <a:ext uri="{28A0092B-C50C-407E-A947-70E740481C1C}">
                <a14:useLocalDpi xmlns:a14="http://schemas.microsoft.com/office/drawing/2010/main" val="0"/>
              </a:ext>
            </a:extLst>
          </a:blip>
          <a:stretch>
            <a:fillRect/>
          </a:stretch>
        </p:blipFill>
        <p:spPr>
          <a:xfrm>
            <a:off x="5196522" y="3048000"/>
            <a:ext cx="3237230" cy="2856206"/>
          </a:xfrm>
          <a:prstGeom prst="rect">
            <a:avLst/>
          </a:prstGeom>
        </p:spPr>
      </p:pic>
    </p:spTree>
    <p:extLst>
      <p:ext uri="{BB962C8B-B14F-4D97-AF65-F5344CB8AC3E}">
        <p14:creationId xmlns:p14="http://schemas.microsoft.com/office/powerpoint/2010/main" val="13449756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0" y="0"/>
            <a:ext cx="9144000" cy="771525"/>
          </a:xfrm>
          <a:prstGeom prst="rect">
            <a:avLst/>
          </a:prstGeom>
          <a:noFill/>
          <a:ln w="9525">
            <a:noFill/>
            <a:miter lim="800000"/>
            <a:headEnd/>
            <a:tailEnd/>
          </a:ln>
        </p:spPr>
      </p:pic>
      <p:sp>
        <p:nvSpPr>
          <p:cNvPr id="2" name="Title 1"/>
          <p:cNvSpPr>
            <a:spLocks noGrp="1"/>
          </p:cNvSpPr>
          <p:nvPr>
            <p:ph type="title"/>
          </p:nvPr>
        </p:nvSpPr>
        <p:spPr/>
        <p:txBody>
          <a:bodyPr>
            <a:noAutofit/>
          </a:bodyPr>
          <a:lstStyle/>
          <a:p>
            <a:r>
              <a:rPr lang="en-GB" sz="3200" b="1" dirty="0" smtClean="0">
                <a:latin typeface="Agency FB" panose="020B0503020202020204" pitchFamily="34" charset="0"/>
              </a:rPr>
              <a:t>Limitation</a:t>
            </a:r>
            <a:endParaRPr lang="en-GB" sz="3200" b="1" dirty="0">
              <a:latin typeface="Agency FB" panose="020B0503020202020204" pitchFamily="34" charset="0"/>
            </a:endParaRPr>
          </a:p>
        </p:txBody>
      </p:sp>
      <p:sp>
        <p:nvSpPr>
          <p:cNvPr id="3" name="Content Placeholder 2"/>
          <p:cNvSpPr>
            <a:spLocks noGrp="1"/>
          </p:cNvSpPr>
          <p:nvPr>
            <p:ph idx="1"/>
          </p:nvPr>
        </p:nvSpPr>
        <p:spPr/>
        <p:txBody>
          <a:bodyPr>
            <a:noAutofit/>
          </a:bodyPr>
          <a:lstStyle/>
          <a:p>
            <a:r>
              <a:rPr lang="en-US" sz="2800" dirty="0" smtClean="0">
                <a:latin typeface="Agency FB" panose="020B0503020202020204" pitchFamily="34" charset="0"/>
              </a:rPr>
              <a:t>The </a:t>
            </a:r>
            <a:r>
              <a:rPr lang="en-US" sz="2800" dirty="0">
                <a:latin typeface="Agency FB" panose="020B0503020202020204" pitchFamily="34" charset="0"/>
              </a:rPr>
              <a:t>application requires Internet connection to execute.</a:t>
            </a:r>
          </a:p>
          <a:p>
            <a:r>
              <a:rPr lang="en-US" sz="2800" dirty="0" smtClean="0">
                <a:latin typeface="Agency FB" panose="020B0503020202020204" pitchFamily="34" charset="0"/>
              </a:rPr>
              <a:t>The </a:t>
            </a:r>
            <a:r>
              <a:rPr lang="en-US" sz="2800" dirty="0">
                <a:latin typeface="Agency FB" panose="020B0503020202020204" pitchFamily="34" charset="0"/>
              </a:rPr>
              <a:t>application requires login before using all functions in the application.</a:t>
            </a:r>
          </a:p>
          <a:p>
            <a:r>
              <a:rPr lang="en-US" sz="2800" dirty="0" smtClean="0">
                <a:latin typeface="Agency FB" panose="020B0503020202020204" pitchFamily="34" charset="0"/>
              </a:rPr>
              <a:t>The </a:t>
            </a:r>
            <a:r>
              <a:rPr lang="en-US" sz="2800" dirty="0">
                <a:latin typeface="Agency FB" panose="020B0503020202020204" pitchFamily="34" charset="0"/>
              </a:rPr>
              <a:t>application requires only in </a:t>
            </a:r>
            <a:r>
              <a:rPr lang="en-US" sz="2800" dirty="0" err="1">
                <a:latin typeface="Agency FB" panose="020B0503020202020204" pitchFamily="34" charset="0"/>
              </a:rPr>
              <a:t>iOS</a:t>
            </a:r>
            <a:r>
              <a:rPr lang="en-US" sz="2800" dirty="0">
                <a:latin typeface="Agency FB" panose="020B0503020202020204" pitchFamily="34" charset="0"/>
              </a:rPr>
              <a:t>.</a:t>
            </a:r>
          </a:p>
          <a:p>
            <a:r>
              <a:rPr lang="en-US" sz="2800" dirty="0" smtClean="0">
                <a:latin typeface="Agency FB" panose="020B0503020202020204" pitchFamily="34" charset="0"/>
              </a:rPr>
              <a:t>The </a:t>
            </a:r>
            <a:r>
              <a:rPr lang="en-US" sz="2800" dirty="0">
                <a:latin typeface="Agency FB" panose="020B0503020202020204" pitchFamily="34" charset="0"/>
              </a:rPr>
              <a:t>application could not share song via third party social network.</a:t>
            </a:r>
          </a:p>
          <a:p>
            <a:r>
              <a:rPr lang="en-US" sz="2800" dirty="0" smtClean="0">
                <a:latin typeface="Agency FB" panose="020B0503020202020204" pitchFamily="34" charset="0"/>
              </a:rPr>
              <a:t>The </a:t>
            </a:r>
            <a:r>
              <a:rPr lang="en-US" sz="2800" dirty="0">
                <a:latin typeface="Agency FB" panose="020B0503020202020204" pitchFamily="34" charset="0"/>
              </a:rPr>
              <a:t>application doesn’t allow member to download a song from the application.</a:t>
            </a:r>
          </a:p>
          <a:p>
            <a:r>
              <a:rPr lang="en-US" sz="2800" dirty="0" smtClean="0">
                <a:latin typeface="Agency FB" panose="020B0503020202020204" pitchFamily="34" charset="0"/>
              </a:rPr>
              <a:t>The </a:t>
            </a:r>
            <a:r>
              <a:rPr lang="en-US" sz="2800" dirty="0">
                <a:latin typeface="Agency FB" panose="020B0503020202020204" pitchFamily="34" charset="0"/>
              </a:rPr>
              <a:t>application could not connect with any music instrument hardware.</a:t>
            </a:r>
          </a:p>
          <a:p>
            <a:endParaRPr lang="en-GB" sz="2800" dirty="0">
              <a:latin typeface="Agency FB" panose="020B0503020202020204" pitchFamily="34" charset="0"/>
            </a:endParaRPr>
          </a:p>
        </p:txBody>
      </p:sp>
    </p:spTree>
    <p:extLst>
      <p:ext uri="{BB962C8B-B14F-4D97-AF65-F5344CB8AC3E}">
        <p14:creationId xmlns:p14="http://schemas.microsoft.com/office/powerpoint/2010/main" val="28705778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0" y="0"/>
            <a:ext cx="9144000" cy="771525"/>
          </a:xfrm>
          <a:prstGeom prst="rect">
            <a:avLst/>
          </a:prstGeom>
          <a:noFill/>
          <a:ln w="9525">
            <a:noFill/>
            <a:miter lim="800000"/>
            <a:headEnd/>
            <a:tailEnd/>
          </a:ln>
        </p:spPr>
      </p:pic>
      <p:sp>
        <p:nvSpPr>
          <p:cNvPr id="2" name="Title 1"/>
          <p:cNvSpPr>
            <a:spLocks noGrp="1"/>
          </p:cNvSpPr>
          <p:nvPr>
            <p:ph type="title"/>
          </p:nvPr>
        </p:nvSpPr>
        <p:spPr/>
        <p:txBody>
          <a:bodyPr>
            <a:noAutofit/>
          </a:bodyPr>
          <a:lstStyle/>
          <a:p>
            <a:r>
              <a:rPr lang="en-GB" sz="3200" b="1" dirty="0">
                <a:latin typeface="Agency FB" panose="020B0503020202020204" pitchFamily="34" charset="0"/>
              </a:rPr>
              <a:t>Quality Assurance</a:t>
            </a:r>
          </a:p>
        </p:txBody>
      </p:sp>
      <p:sp>
        <p:nvSpPr>
          <p:cNvPr id="3" name="Content Placeholder 2"/>
          <p:cNvSpPr>
            <a:spLocks noGrp="1"/>
          </p:cNvSpPr>
          <p:nvPr>
            <p:ph idx="1"/>
          </p:nvPr>
        </p:nvSpPr>
        <p:spPr/>
        <p:txBody>
          <a:bodyPr>
            <a:normAutofit/>
          </a:bodyPr>
          <a:lstStyle/>
          <a:p>
            <a:r>
              <a:rPr lang="en-US" dirty="0">
                <a:latin typeface="Agency FB" panose="020B0503020202020204" pitchFamily="34" charset="0"/>
              </a:rPr>
              <a:t>ISO29110 for Very Small Entity (VSE</a:t>
            </a:r>
            <a:r>
              <a:rPr lang="en-US" dirty="0" smtClean="0">
                <a:latin typeface="Agency FB" panose="020B0503020202020204" pitchFamily="34" charset="0"/>
              </a:rPr>
              <a:t>)</a:t>
            </a:r>
          </a:p>
          <a:p>
            <a:pPr lvl="1">
              <a:buFont typeface="Arial" panose="020B0604020202020204" pitchFamily="34" charset="0"/>
              <a:buChar char="•"/>
            </a:pPr>
            <a:r>
              <a:rPr lang="en-US" sz="2400" dirty="0">
                <a:latin typeface="Agency FB" panose="020B0503020202020204" pitchFamily="34" charset="0"/>
              </a:rPr>
              <a:t>The basic VSE Profile Management and Engineering Guide applies to a very small Entity (VSE) is a standard that can control the quality of enterprise, organization, department or project up to 25 people. The guide provides Project Management process and Software Management process that use to improve the quality standard of the small enterprise</a:t>
            </a:r>
            <a:r>
              <a:rPr lang="en-US" sz="2400" dirty="0" smtClean="0">
                <a:latin typeface="Agency FB" panose="020B0503020202020204" pitchFamily="34" charset="0"/>
              </a:rPr>
              <a:t>.</a:t>
            </a:r>
          </a:p>
          <a:p>
            <a:pPr marL="457200" lvl="1" indent="0">
              <a:buNone/>
            </a:pPr>
            <a:r>
              <a:rPr lang="en-US" sz="2400" dirty="0">
                <a:latin typeface="Agency FB" panose="020B0503020202020204" pitchFamily="34" charset="0"/>
              </a:rPr>
              <a:t>	</a:t>
            </a:r>
            <a:endParaRPr lang="en-US" sz="2400" dirty="0" smtClean="0">
              <a:latin typeface="Agency FB" panose="020B0503020202020204" pitchFamily="34" charset="0"/>
            </a:endParaRPr>
          </a:p>
          <a:p>
            <a:pPr marL="457200" lvl="1" indent="0">
              <a:buNone/>
            </a:pPr>
            <a:r>
              <a:rPr lang="en-US" sz="2400" dirty="0" smtClean="0">
                <a:latin typeface="Agency FB" panose="020B0503020202020204" pitchFamily="34" charset="0"/>
              </a:rPr>
              <a:t>	Provide 2 processing following:</a:t>
            </a:r>
          </a:p>
          <a:p>
            <a:pPr marL="0" indent="0">
              <a:buNone/>
            </a:pPr>
            <a:endParaRPr lang="en-US" dirty="0">
              <a:latin typeface="Agency FB" panose="020B0503020202020204" pitchFamily="34" charset="0"/>
            </a:endParaRPr>
          </a:p>
          <a:p>
            <a:pPr lvl="1"/>
            <a:endParaRPr lang="en-GB" sz="2400" dirty="0">
              <a:latin typeface="Agency FB" panose="020B0503020202020204" pitchFamily="34" charset="0"/>
            </a:endParaRPr>
          </a:p>
        </p:txBody>
      </p:sp>
    </p:spTree>
    <p:extLst>
      <p:ext uri="{BB962C8B-B14F-4D97-AF65-F5344CB8AC3E}">
        <p14:creationId xmlns:p14="http://schemas.microsoft.com/office/powerpoint/2010/main" val="4858895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0" y="0"/>
            <a:ext cx="9144000" cy="771525"/>
          </a:xfrm>
          <a:prstGeom prst="rect">
            <a:avLst/>
          </a:prstGeom>
          <a:noFill/>
          <a:ln w="9525">
            <a:noFill/>
            <a:miter lim="800000"/>
            <a:headEnd/>
            <a:tailEnd/>
          </a:ln>
        </p:spPr>
      </p:pic>
      <p:sp>
        <p:nvSpPr>
          <p:cNvPr id="2" name="Title 1"/>
          <p:cNvSpPr>
            <a:spLocks noGrp="1"/>
          </p:cNvSpPr>
          <p:nvPr>
            <p:ph type="title"/>
          </p:nvPr>
        </p:nvSpPr>
        <p:spPr/>
        <p:txBody>
          <a:bodyPr>
            <a:noAutofit/>
          </a:bodyPr>
          <a:lstStyle/>
          <a:p>
            <a:r>
              <a:rPr lang="en-GB" sz="3200" b="1" dirty="0">
                <a:latin typeface="Agency FB" panose="020B0503020202020204" pitchFamily="34" charset="0"/>
              </a:rPr>
              <a:t>Quality Assurance</a:t>
            </a:r>
          </a:p>
        </p:txBody>
      </p:sp>
      <p:sp>
        <p:nvSpPr>
          <p:cNvPr id="3" name="Content Placeholder 2"/>
          <p:cNvSpPr>
            <a:spLocks noGrp="1"/>
          </p:cNvSpPr>
          <p:nvPr>
            <p:ph idx="1"/>
          </p:nvPr>
        </p:nvSpPr>
        <p:spPr/>
        <p:txBody>
          <a:bodyPr>
            <a:normAutofit/>
          </a:bodyPr>
          <a:lstStyle/>
          <a:p>
            <a:r>
              <a:rPr lang="en-US" sz="2800" dirty="0">
                <a:latin typeface="Agency FB" panose="020B0503020202020204" pitchFamily="34" charset="0"/>
              </a:rPr>
              <a:t>Software Implementation </a:t>
            </a:r>
            <a:r>
              <a:rPr lang="en-US" sz="2800" dirty="0" smtClean="0">
                <a:latin typeface="Agency FB" panose="020B0503020202020204" pitchFamily="34" charset="0"/>
              </a:rPr>
              <a:t>process</a:t>
            </a:r>
          </a:p>
          <a:p>
            <a:pPr marL="800100" lvl="2" indent="0">
              <a:buNone/>
            </a:pPr>
            <a:endParaRPr lang="en-US" dirty="0" smtClean="0">
              <a:latin typeface="Agency FB" panose="020B0503020202020204" pitchFamily="34" charset="0"/>
            </a:endParaRPr>
          </a:p>
          <a:p>
            <a:pPr marL="800100" lvl="2" indent="0">
              <a:buNone/>
            </a:pPr>
            <a:r>
              <a:rPr lang="en-US" dirty="0" smtClean="0">
                <a:latin typeface="Agency FB" panose="020B0503020202020204" pitchFamily="34" charset="0"/>
              </a:rPr>
              <a:t>- Software </a:t>
            </a:r>
            <a:r>
              <a:rPr lang="en-US" dirty="0">
                <a:latin typeface="Agency FB" panose="020B0503020202020204" pitchFamily="34" charset="0"/>
              </a:rPr>
              <a:t>Implementation Initiation Process </a:t>
            </a:r>
          </a:p>
          <a:p>
            <a:pPr marL="800100" lvl="2" indent="0">
              <a:buNone/>
            </a:pPr>
            <a:r>
              <a:rPr lang="en-US" dirty="0" smtClean="0">
                <a:latin typeface="Agency FB" panose="020B0503020202020204" pitchFamily="34" charset="0"/>
              </a:rPr>
              <a:t>- Software </a:t>
            </a:r>
            <a:r>
              <a:rPr lang="en-US" dirty="0">
                <a:latin typeface="Agency FB" panose="020B0503020202020204" pitchFamily="34" charset="0"/>
              </a:rPr>
              <a:t>Requirements Analysis Process </a:t>
            </a:r>
          </a:p>
          <a:p>
            <a:pPr marL="800100" lvl="2" indent="0">
              <a:buNone/>
            </a:pPr>
            <a:r>
              <a:rPr lang="en-US" dirty="0" smtClean="0">
                <a:latin typeface="Agency FB" panose="020B0503020202020204" pitchFamily="34" charset="0"/>
              </a:rPr>
              <a:t>- Software </a:t>
            </a:r>
            <a:r>
              <a:rPr lang="en-US" dirty="0">
                <a:latin typeface="Agency FB" panose="020B0503020202020204" pitchFamily="34" charset="0"/>
              </a:rPr>
              <a:t>Architectural Design Process </a:t>
            </a:r>
          </a:p>
          <a:p>
            <a:pPr marL="800100" lvl="2" indent="0">
              <a:buNone/>
            </a:pPr>
            <a:r>
              <a:rPr lang="en-US" dirty="0" smtClean="0">
                <a:latin typeface="Agency FB" panose="020B0503020202020204" pitchFamily="34" charset="0"/>
              </a:rPr>
              <a:t>- Software </a:t>
            </a:r>
            <a:r>
              <a:rPr lang="en-US" dirty="0">
                <a:latin typeface="Agency FB" panose="020B0503020202020204" pitchFamily="34" charset="0"/>
              </a:rPr>
              <a:t>Construction Process </a:t>
            </a:r>
          </a:p>
          <a:p>
            <a:pPr marL="800100" lvl="2" indent="0">
              <a:buNone/>
            </a:pPr>
            <a:r>
              <a:rPr lang="en-US" dirty="0" smtClean="0">
                <a:latin typeface="Agency FB" panose="020B0503020202020204" pitchFamily="34" charset="0"/>
              </a:rPr>
              <a:t>- Software </a:t>
            </a:r>
            <a:r>
              <a:rPr lang="en-US" dirty="0">
                <a:latin typeface="Agency FB" panose="020B0503020202020204" pitchFamily="34" charset="0"/>
              </a:rPr>
              <a:t>Integration and Test Process </a:t>
            </a:r>
          </a:p>
          <a:p>
            <a:pPr marL="800100" lvl="2" indent="0">
              <a:buNone/>
            </a:pPr>
            <a:r>
              <a:rPr lang="en-US" dirty="0" smtClean="0">
                <a:latin typeface="Agency FB" panose="020B0503020202020204" pitchFamily="34" charset="0"/>
              </a:rPr>
              <a:t>- Software </a:t>
            </a:r>
            <a:r>
              <a:rPr lang="en-US" dirty="0">
                <a:latin typeface="Agency FB" panose="020B0503020202020204" pitchFamily="34" charset="0"/>
              </a:rPr>
              <a:t>Delivery Process </a:t>
            </a:r>
          </a:p>
          <a:p>
            <a:pPr marL="0" indent="0">
              <a:buNone/>
            </a:pPr>
            <a:endParaRPr lang="en-US" sz="2800" dirty="0">
              <a:latin typeface="Agency FB" panose="020B0503020202020204" pitchFamily="34" charset="0"/>
            </a:endParaRPr>
          </a:p>
          <a:p>
            <a:pPr lvl="1"/>
            <a:endParaRPr lang="en-GB" sz="2800" dirty="0">
              <a:latin typeface="Agency FB" panose="020B0503020202020204" pitchFamily="34" charset="0"/>
            </a:endParaRPr>
          </a:p>
        </p:txBody>
      </p:sp>
    </p:spTree>
    <p:extLst>
      <p:ext uri="{BB962C8B-B14F-4D97-AF65-F5344CB8AC3E}">
        <p14:creationId xmlns:p14="http://schemas.microsoft.com/office/powerpoint/2010/main" val="15195507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0" y="0"/>
            <a:ext cx="9144000" cy="771525"/>
          </a:xfrm>
          <a:prstGeom prst="rect">
            <a:avLst/>
          </a:prstGeom>
          <a:noFill/>
          <a:ln w="9525">
            <a:noFill/>
            <a:miter lim="800000"/>
            <a:headEnd/>
            <a:tailEnd/>
          </a:ln>
        </p:spPr>
      </p:pic>
      <p:sp>
        <p:nvSpPr>
          <p:cNvPr id="2" name="Title 1"/>
          <p:cNvSpPr>
            <a:spLocks noGrp="1"/>
          </p:cNvSpPr>
          <p:nvPr>
            <p:ph type="title"/>
          </p:nvPr>
        </p:nvSpPr>
        <p:spPr/>
        <p:txBody>
          <a:bodyPr>
            <a:noAutofit/>
          </a:bodyPr>
          <a:lstStyle/>
          <a:p>
            <a:r>
              <a:rPr lang="en-GB" sz="3200" b="1" dirty="0">
                <a:latin typeface="Agency FB" panose="020B0503020202020204" pitchFamily="34" charset="0"/>
              </a:rPr>
              <a:t>Quality Assurance</a:t>
            </a:r>
          </a:p>
        </p:txBody>
      </p:sp>
      <p:sp>
        <p:nvSpPr>
          <p:cNvPr id="3" name="Content Placeholder 2"/>
          <p:cNvSpPr>
            <a:spLocks noGrp="1"/>
          </p:cNvSpPr>
          <p:nvPr>
            <p:ph idx="1"/>
          </p:nvPr>
        </p:nvSpPr>
        <p:spPr/>
        <p:txBody>
          <a:bodyPr>
            <a:normAutofit/>
          </a:bodyPr>
          <a:lstStyle/>
          <a:p>
            <a:r>
              <a:rPr lang="en-US" sz="2800" dirty="0">
                <a:latin typeface="Agency FB" panose="020B0503020202020204" pitchFamily="34" charset="0"/>
              </a:rPr>
              <a:t>Project Management </a:t>
            </a:r>
            <a:r>
              <a:rPr lang="en-US" sz="2800" dirty="0" smtClean="0">
                <a:latin typeface="Agency FB" panose="020B0503020202020204" pitchFamily="34" charset="0"/>
              </a:rPr>
              <a:t>process</a:t>
            </a:r>
          </a:p>
          <a:p>
            <a:pPr marL="800100" lvl="2" indent="0">
              <a:buNone/>
            </a:pPr>
            <a:endParaRPr lang="en-US" dirty="0" smtClean="0">
              <a:latin typeface="Agency FB" panose="020B0503020202020204" pitchFamily="34" charset="0"/>
            </a:endParaRPr>
          </a:p>
          <a:p>
            <a:pPr marL="800100" lvl="2" indent="0">
              <a:buNone/>
            </a:pPr>
            <a:r>
              <a:rPr lang="en-US" dirty="0" smtClean="0">
                <a:latin typeface="Agency FB" panose="020B0503020202020204" pitchFamily="34" charset="0"/>
              </a:rPr>
              <a:t>- Project </a:t>
            </a:r>
            <a:r>
              <a:rPr lang="en-US" dirty="0">
                <a:latin typeface="Agency FB" panose="020B0503020202020204" pitchFamily="34" charset="0"/>
              </a:rPr>
              <a:t>Planning Process </a:t>
            </a:r>
          </a:p>
          <a:p>
            <a:pPr marL="800100" lvl="2" indent="0">
              <a:buNone/>
            </a:pPr>
            <a:r>
              <a:rPr lang="en-US" dirty="0" smtClean="0">
                <a:latin typeface="Agency FB" panose="020B0503020202020204" pitchFamily="34" charset="0"/>
              </a:rPr>
              <a:t>- Project </a:t>
            </a:r>
            <a:r>
              <a:rPr lang="en-US" dirty="0">
                <a:latin typeface="Agency FB" panose="020B0503020202020204" pitchFamily="34" charset="0"/>
              </a:rPr>
              <a:t>Plan Execution Process </a:t>
            </a:r>
          </a:p>
          <a:p>
            <a:pPr marL="800100" lvl="2" indent="0">
              <a:buNone/>
            </a:pPr>
            <a:r>
              <a:rPr lang="en-US" dirty="0" smtClean="0">
                <a:latin typeface="Agency FB" panose="020B0503020202020204" pitchFamily="34" charset="0"/>
              </a:rPr>
              <a:t>- Project </a:t>
            </a:r>
            <a:r>
              <a:rPr lang="en-US" dirty="0">
                <a:latin typeface="Agency FB" panose="020B0503020202020204" pitchFamily="34" charset="0"/>
              </a:rPr>
              <a:t>Assessment and Control Process </a:t>
            </a:r>
          </a:p>
          <a:p>
            <a:pPr marL="800100" lvl="2" indent="0">
              <a:buNone/>
            </a:pPr>
            <a:r>
              <a:rPr lang="en-US" dirty="0" smtClean="0">
                <a:latin typeface="Agency FB" panose="020B0503020202020204" pitchFamily="34" charset="0"/>
              </a:rPr>
              <a:t>- Project </a:t>
            </a:r>
            <a:r>
              <a:rPr lang="en-US" dirty="0">
                <a:latin typeface="Agency FB" panose="020B0503020202020204" pitchFamily="34" charset="0"/>
              </a:rPr>
              <a:t>Closer Process</a:t>
            </a:r>
          </a:p>
          <a:p>
            <a:pPr marL="0" indent="0">
              <a:buNone/>
            </a:pPr>
            <a:endParaRPr lang="en-US" sz="2800" dirty="0">
              <a:latin typeface="Agency FB" panose="020B0503020202020204" pitchFamily="34" charset="0"/>
            </a:endParaRPr>
          </a:p>
          <a:p>
            <a:pPr lvl="1"/>
            <a:endParaRPr lang="en-GB" sz="2800" dirty="0">
              <a:latin typeface="Agency FB" panose="020B0503020202020204" pitchFamily="34" charset="0"/>
            </a:endParaRPr>
          </a:p>
        </p:txBody>
      </p:sp>
    </p:spTree>
    <p:extLst>
      <p:ext uri="{BB962C8B-B14F-4D97-AF65-F5344CB8AC3E}">
        <p14:creationId xmlns:p14="http://schemas.microsoft.com/office/powerpoint/2010/main" val="32053448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0" y="0"/>
            <a:ext cx="9144000" cy="771525"/>
          </a:xfrm>
          <a:prstGeom prst="rect">
            <a:avLst/>
          </a:prstGeom>
          <a:noFill/>
          <a:ln w="9525">
            <a:noFill/>
            <a:miter lim="800000"/>
            <a:headEnd/>
            <a:tailEnd/>
          </a:ln>
        </p:spPr>
      </p:pic>
      <p:sp>
        <p:nvSpPr>
          <p:cNvPr id="2" name="Title 1"/>
          <p:cNvSpPr>
            <a:spLocks noGrp="1"/>
          </p:cNvSpPr>
          <p:nvPr>
            <p:ph type="title"/>
          </p:nvPr>
        </p:nvSpPr>
        <p:spPr/>
        <p:txBody>
          <a:bodyPr>
            <a:noAutofit/>
          </a:bodyPr>
          <a:lstStyle/>
          <a:p>
            <a:r>
              <a:rPr lang="en-GB" sz="3200" b="1" dirty="0" smtClean="0">
                <a:latin typeface="Agency FB" panose="020B0503020202020204" pitchFamily="34" charset="0"/>
              </a:rPr>
              <a:t>Development Model</a:t>
            </a:r>
            <a:endParaRPr lang="en-GB" sz="3200" b="1" dirty="0">
              <a:latin typeface="Agency FB" panose="020B0503020202020204" pitchFamily="34" charset="0"/>
            </a:endParaRPr>
          </a:p>
        </p:txBody>
      </p:sp>
      <p:sp>
        <p:nvSpPr>
          <p:cNvPr id="3" name="Content Placeholder 2"/>
          <p:cNvSpPr>
            <a:spLocks noGrp="1"/>
          </p:cNvSpPr>
          <p:nvPr>
            <p:ph idx="1"/>
          </p:nvPr>
        </p:nvSpPr>
        <p:spPr/>
        <p:txBody>
          <a:bodyPr>
            <a:normAutofit/>
          </a:bodyPr>
          <a:lstStyle/>
          <a:p>
            <a:r>
              <a:rPr lang="en-GB" sz="2800" dirty="0" smtClean="0">
                <a:latin typeface="Agency FB" panose="020B0503020202020204" pitchFamily="34" charset="0"/>
              </a:rPr>
              <a:t>Iterative Model</a:t>
            </a:r>
            <a:endParaRPr lang="en-GB" sz="2800" dirty="0">
              <a:latin typeface="Agency FB" panose="020B0503020202020204" pitchFamily="34" charset="0"/>
            </a:endParaRPr>
          </a:p>
        </p:txBody>
      </p:sp>
      <p:sp>
        <p:nvSpPr>
          <p:cNvPr id="6" name="Rounded Rectangle 5"/>
          <p:cNvSpPr/>
          <p:nvPr/>
        </p:nvSpPr>
        <p:spPr>
          <a:xfrm>
            <a:off x="457200" y="1981200"/>
            <a:ext cx="1752600" cy="2286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800" dirty="0" smtClean="0">
                <a:latin typeface="Agency FB" panose="020B0503020202020204" pitchFamily="34" charset="0"/>
              </a:rPr>
              <a:t>Proposal Document</a:t>
            </a:r>
            <a:endParaRPr lang="en-US" sz="2800" dirty="0">
              <a:latin typeface="Agency FB" panose="020B0503020202020204" pitchFamily="34" charset="0"/>
            </a:endParaRPr>
          </a:p>
        </p:txBody>
      </p:sp>
      <p:sp>
        <p:nvSpPr>
          <p:cNvPr id="9" name="Right Arrow 8"/>
          <p:cNvSpPr/>
          <p:nvPr/>
        </p:nvSpPr>
        <p:spPr>
          <a:xfrm>
            <a:off x="2590800" y="3124200"/>
            <a:ext cx="914400" cy="2286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aphicFrame>
        <p:nvGraphicFramePr>
          <p:cNvPr id="5" name="Diagram 4"/>
          <p:cNvGraphicFramePr/>
          <p:nvPr>
            <p:extLst>
              <p:ext uri="{D42A27DB-BD31-4B8C-83A1-F6EECF244321}">
                <p14:modId xmlns:p14="http://schemas.microsoft.com/office/powerpoint/2010/main" val="1534662169"/>
              </p:ext>
            </p:extLst>
          </p:nvPr>
        </p:nvGraphicFramePr>
        <p:xfrm>
          <a:off x="3332508" y="1562100"/>
          <a:ext cx="48006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5105400" y="5029200"/>
            <a:ext cx="1152560" cy="369332"/>
          </a:xfrm>
          <a:prstGeom prst="rect">
            <a:avLst/>
          </a:prstGeom>
          <a:noFill/>
        </p:spPr>
        <p:txBody>
          <a:bodyPr wrap="none" rtlCol="0">
            <a:spAutoFit/>
          </a:bodyPr>
          <a:lstStyle/>
          <a:p>
            <a:r>
              <a:rPr lang="en-US" dirty="0" smtClean="0"/>
              <a:t>Progress 1</a:t>
            </a:r>
            <a:endParaRPr lang="en-US" dirty="0"/>
          </a:p>
        </p:txBody>
      </p:sp>
      <p:sp>
        <p:nvSpPr>
          <p:cNvPr id="10" name="Right Arrow 9"/>
          <p:cNvSpPr/>
          <p:nvPr/>
        </p:nvSpPr>
        <p:spPr>
          <a:xfrm>
            <a:off x="8001000" y="3124200"/>
            <a:ext cx="914400" cy="2286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31237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0" y="0"/>
            <a:ext cx="9144000" cy="771525"/>
          </a:xfrm>
          <a:prstGeom prst="rect">
            <a:avLst/>
          </a:prstGeom>
          <a:noFill/>
          <a:ln w="9525">
            <a:noFill/>
            <a:miter lim="800000"/>
            <a:headEnd/>
            <a:tailEnd/>
          </a:ln>
        </p:spPr>
      </p:pic>
      <p:sp>
        <p:nvSpPr>
          <p:cNvPr id="2" name="Title 1"/>
          <p:cNvSpPr>
            <a:spLocks noGrp="1"/>
          </p:cNvSpPr>
          <p:nvPr>
            <p:ph type="title"/>
          </p:nvPr>
        </p:nvSpPr>
        <p:spPr/>
        <p:txBody>
          <a:bodyPr>
            <a:noAutofit/>
          </a:bodyPr>
          <a:lstStyle/>
          <a:p>
            <a:r>
              <a:rPr lang="en-GB" sz="3200" b="1" dirty="0" smtClean="0">
                <a:latin typeface="Agency FB" panose="020B0503020202020204" pitchFamily="34" charset="0"/>
              </a:rPr>
              <a:t>Development Model</a:t>
            </a:r>
            <a:endParaRPr lang="en-GB" sz="3200" b="1" dirty="0">
              <a:latin typeface="Agency FB" panose="020B0503020202020204" pitchFamily="34" charset="0"/>
            </a:endParaRPr>
          </a:p>
        </p:txBody>
      </p:sp>
      <p:sp>
        <p:nvSpPr>
          <p:cNvPr id="3" name="Content Placeholder 2"/>
          <p:cNvSpPr>
            <a:spLocks noGrp="1"/>
          </p:cNvSpPr>
          <p:nvPr>
            <p:ph idx="1"/>
          </p:nvPr>
        </p:nvSpPr>
        <p:spPr/>
        <p:txBody>
          <a:bodyPr>
            <a:normAutofit/>
          </a:bodyPr>
          <a:lstStyle/>
          <a:p>
            <a:r>
              <a:rPr lang="en-GB" sz="2800" dirty="0" smtClean="0">
                <a:latin typeface="Agency FB" panose="020B0503020202020204" pitchFamily="34" charset="0"/>
              </a:rPr>
              <a:t>Iterative Model</a:t>
            </a:r>
            <a:endParaRPr lang="en-GB" sz="2800" dirty="0">
              <a:latin typeface="Agency FB" panose="020B0503020202020204" pitchFamily="34" charset="0"/>
            </a:endParaRPr>
          </a:p>
        </p:txBody>
      </p:sp>
      <p:graphicFrame>
        <p:nvGraphicFramePr>
          <p:cNvPr id="11" name="Diagram 10"/>
          <p:cNvGraphicFramePr/>
          <p:nvPr>
            <p:extLst>
              <p:ext uri="{D42A27DB-BD31-4B8C-83A1-F6EECF244321}">
                <p14:modId xmlns:p14="http://schemas.microsoft.com/office/powerpoint/2010/main" val="3408966531"/>
              </p:ext>
            </p:extLst>
          </p:nvPr>
        </p:nvGraphicFramePr>
        <p:xfrm>
          <a:off x="228600" y="1752600"/>
          <a:ext cx="40386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Diagram 12"/>
          <p:cNvGraphicFramePr/>
          <p:nvPr>
            <p:extLst>
              <p:ext uri="{D42A27DB-BD31-4B8C-83A1-F6EECF244321}">
                <p14:modId xmlns:p14="http://schemas.microsoft.com/office/powerpoint/2010/main" val="524230371"/>
              </p:ext>
            </p:extLst>
          </p:nvPr>
        </p:nvGraphicFramePr>
        <p:xfrm>
          <a:off x="4876800" y="1752600"/>
          <a:ext cx="4038600" cy="3200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4" name="Right Arrow 13"/>
          <p:cNvSpPr/>
          <p:nvPr/>
        </p:nvSpPr>
        <p:spPr>
          <a:xfrm>
            <a:off x="4191000" y="3048000"/>
            <a:ext cx="914400" cy="2286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TextBox 14"/>
          <p:cNvSpPr txBox="1"/>
          <p:nvPr/>
        </p:nvSpPr>
        <p:spPr>
          <a:xfrm>
            <a:off x="6324600" y="4844534"/>
            <a:ext cx="1152560" cy="369332"/>
          </a:xfrm>
          <a:prstGeom prst="rect">
            <a:avLst/>
          </a:prstGeom>
          <a:noFill/>
        </p:spPr>
        <p:txBody>
          <a:bodyPr wrap="none" rtlCol="0">
            <a:spAutoFit/>
          </a:bodyPr>
          <a:lstStyle/>
          <a:p>
            <a:r>
              <a:rPr lang="en-US" dirty="0" smtClean="0"/>
              <a:t>Progress 3</a:t>
            </a:r>
            <a:endParaRPr lang="en-US" dirty="0"/>
          </a:p>
        </p:txBody>
      </p:sp>
      <p:sp>
        <p:nvSpPr>
          <p:cNvPr id="16" name="TextBox 15"/>
          <p:cNvSpPr txBox="1"/>
          <p:nvPr/>
        </p:nvSpPr>
        <p:spPr>
          <a:xfrm>
            <a:off x="1676400" y="4844534"/>
            <a:ext cx="1152560" cy="369332"/>
          </a:xfrm>
          <a:prstGeom prst="rect">
            <a:avLst/>
          </a:prstGeom>
          <a:noFill/>
        </p:spPr>
        <p:txBody>
          <a:bodyPr wrap="none" rtlCol="0">
            <a:spAutoFit/>
          </a:bodyPr>
          <a:lstStyle/>
          <a:p>
            <a:r>
              <a:rPr lang="en-US" dirty="0" smtClean="0"/>
              <a:t>Progress 2</a:t>
            </a:r>
            <a:endParaRPr lang="en-US" dirty="0"/>
          </a:p>
        </p:txBody>
      </p:sp>
    </p:spTree>
    <p:extLst>
      <p:ext uri="{BB962C8B-B14F-4D97-AF65-F5344CB8AC3E}">
        <p14:creationId xmlns:p14="http://schemas.microsoft.com/office/powerpoint/2010/main" val="22586501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0" y="0"/>
            <a:ext cx="9144000" cy="771525"/>
          </a:xfrm>
          <a:prstGeom prst="rect">
            <a:avLst/>
          </a:prstGeom>
          <a:noFill/>
          <a:ln w="9525">
            <a:noFill/>
            <a:miter lim="800000"/>
            <a:headEnd/>
            <a:tailEnd/>
          </a:ln>
        </p:spPr>
      </p:pic>
      <p:sp>
        <p:nvSpPr>
          <p:cNvPr id="2" name="Title 1"/>
          <p:cNvSpPr>
            <a:spLocks noGrp="1"/>
          </p:cNvSpPr>
          <p:nvPr>
            <p:ph type="title"/>
          </p:nvPr>
        </p:nvSpPr>
        <p:spPr/>
        <p:txBody>
          <a:bodyPr>
            <a:noAutofit/>
          </a:bodyPr>
          <a:lstStyle/>
          <a:p>
            <a:r>
              <a:rPr lang="en-GB" sz="3200" b="1" dirty="0">
                <a:latin typeface="Agency FB" panose="020B0503020202020204" pitchFamily="34" charset="0"/>
              </a:rPr>
              <a:t>Schedule &amp; Milestone</a:t>
            </a:r>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en-GB" sz="2800" dirty="0" smtClean="0">
                <a:latin typeface="Agency FB" panose="020B0503020202020204" pitchFamily="34" charset="0"/>
              </a:rPr>
              <a:t>Proposal - </a:t>
            </a:r>
            <a:r>
              <a:rPr lang="en-US" sz="2000" dirty="0">
                <a:latin typeface="Agency FB" panose="020B0503020202020204" pitchFamily="34" charset="0"/>
              </a:rPr>
              <a:t>Create proposal document</a:t>
            </a:r>
          </a:p>
          <a:p>
            <a:endParaRPr lang="en-GB" sz="2800" dirty="0">
              <a:latin typeface="Agency FB" panose="020B0503020202020204" pitchFamily="34" charset="0"/>
            </a:endParaRPr>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309561" y="1295400"/>
            <a:ext cx="8524875" cy="5334000"/>
          </a:xfrm>
          <a:prstGeom prst="rect">
            <a:avLst/>
          </a:prstGeom>
        </p:spPr>
      </p:pic>
    </p:spTree>
    <p:extLst>
      <p:ext uri="{BB962C8B-B14F-4D97-AF65-F5344CB8AC3E}">
        <p14:creationId xmlns:p14="http://schemas.microsoft.com/office/powerpoint/2010/main" val="7811004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0" y="0"/>
            <a:ext cx="9144000" cy="771525"/>
          </a:xfrm>
          <a:prstGeom prst="rect">
            <a:avLst/>
          </a:prstGeom>
          <a:noFill/>
          <a:ln w="9525">
            <a:noFill/>
            <a:miter lim="800000"/>
            <a:headEnd/>
            <a:tailEnd/>
          </a:ln>
        </p:spPr>
      </p:pic>
      <p:sp>
        <p:nvSpPr>
          <p:cNvPr id="2" name="Title 1"/>
          <p:cNvSpPr>
            <a:spLocks noGrp="1"/>
          </p:cNvSpPr>
          <p:nvPr>
            <p:ph type="title"/>
          </p:nvPr>
        </p:nvSpPr>
        <p:spPr/>
        <p:txBody>
          <a:bodyPr>
            <a:noAutofit/>
          </a:bodyPr>
          <a:lstStyle/>
          <a:p>
            <a:r>
              <a:rPr lang="en-GB" sz="3200" b="1" dirty="0">
                <a:latin typeface="Agency FB" panose="020B0503020202020204" pitchFamily="34" charset="0"/>
              </a:rPr>
              <a:t>Schedule &amp; Milestone</a:t>
            </a:r>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en-GB" sz="2800" dirty="0" smtClean="0">
                <a:latin typeface="Agency FB" panose="020B0503020202020204" pitchFamily="34" charset="0"/>
              </a:rPr>
              <a:t>Progress 1 - </a:t>
            </a:r>
            <a:r>
              <a:rPr lang="en-US" sz="2000" dirty="0">
                <a:latin typeface="Agency FB" panose="020B0503020202020204" pitchFamily="34" charset="0"/>
              </a:rPr>
              <a:t>Create Development plan, Quality plan, SRS, URS, SDD, and some part of Test document. Start create feature #1 and #2 of the system.</a:t>
            </a:r>
          </a:p>
          <a:p>
            <a:endParaRPr lang="en-GB" sz="2800" dirty="0">
              <a:latin typeface="Agency FB" panose="020B0503020202020204" pitchFamily="34" charset="0"/>
            </a:endParaRPr>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333691" y="1600200"/>
            <a:ext cx="8476615" cy="5029200"/>
          </a:xfrm>
          <a:prstGeom prst="rect">
            <a:avLst/>
          </a:prstGeom>
        </p:spPr>
      </p:pic>
    </p:spTree>
    <p:extLst>
      <p:ext uri="{BB962C8B-B14F-4D97-AF65-F5344CB8AC3E}">
        <p14:creationId xmlns:p14="http://schemas.microsoft.com/office/powerpoint/2010/main" val="31829340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0" y="0"/>
            <a:ext cx="9144000" cy="771525"/>
          </a:xfrm>
          <a:prstGeom prst="rect">
            <a:avLst/>
          </a:prstGeom>
          <a:noFill/>
          <a:ln w="9525">
            <a:noFill/>
            <a:miter lim="800000"/>
            <a:headEnd/>
            <a:tailEnd/>
          </a:ln>
        </p:spPr>
      </p:pic>
      <p:sp>
        <p:nvSpPr>
          <p:cNvPr id="2" name="Title 1"/>
          <p:cNvSpPr>
            <a:spLocks noGrp="1"/>
          </p:cNvSpPr>
          <p:nvPr>
            <p:ph type="title"/>
          </p:nvPr>
        </p:nvSpPr>
        <p:spPr/>
        <p:txBody>
          <a:bodyPr>
            <a:noAutofit/>
          </a:bodyPr>
          <a:lstStyle/>
          <a:p>
            <a:r>
              <a:rPr lang="en-GB" sz="3200" b="1" dirty="0" smtClean="0">
                <a:latin typeface="Agency FB" panose="020B0503020202020204" pitchFamily="34" charset="0"/>
              </a:rPr>
              <a:t>Overview</a:t>
            </a:r>
            <a:endParaRPr lang="en-GB" sz="3200" b="1" dirty="0">
              <a:latin typeface="Agency FB" panose="020B0503020202020204" pitchFamily="34" charset="0"/>
            </a:endParaRPr>
          </a:p>
        </p:txBody>
      </p:sp>
      <p:sp>
        <p:nvSpPr>
          <p:cNvPr id="3" name="Content Placeholder 2"/>
          <p:cNvSpPr>
            <a:spLocks noGrp="1"/>
          </p:cNvSpPr>
          <p:nvPr>
            <p:ph idx="1"/>
          </p:nvPr>
        </p:nvSpPr>
        <p:spPr>
          <a:xfrm>
            <a:off x="95692" y="785794"/>
            <a:ext cx="8952615" cy="4776806"/>
          </a:xfrm>
        </p:spPr>
        <p:txBody>
          <a:bodyPr>
            <a:normAutofit fontScale="92500" lnSpcReduction="10000"/>
          </a:bodyPr>
          <a:lstStyle/>
          <a:p>
            <a:r>
              <a:rPr lang="en-GB" dirty="0" smtClean="0">
                <a:latin typeface="Agency FB" panose="020B0503020202020204" pitchFamily="34" charset="0"/>
              </a:rPr>
              <a:t>Introduction</a:t>
            </a:r>
          </a:p>
          <a:p>
            <a:r>
              <a:rPr lang="en-GB" dirty="0" smtClean="0">
                <a:latin typeface="Agency FB" panose="020B0503020202020204" pitchFamily="34" charset="0"/>
              </a:rPr>
              <a:t>Problem</a:t>
            </a:r>
          </a:p>
          <a:p>
            <a:r>
              <a:rPr lang="en-GB" dirty="0" smtClean="0">
                <a:latin typeface="Agency FB" panose="020B0503020202020204" pitchFamily="34" charset="0"/>
              </a:rPr>
              <a:t>Solution</a:t>
            </a:r>
          </a:p>
          <a:p>
            <a:r>
              <a:rPr lang="en-GB" dirty="0" smtClean="0">
                <a:latin typeface="Agency FB" panose="020B0503020202020204" pitchFamily="34" charset="0"/>
              </a:rPr>
              <a:t>Application Review</a:t>
            </a:r>
          </a:p>
          <a:p>
            <a:r>
              <a:rPr lang="en-GB" dirty="0" smtClean="0">
                <a:latin typeface="Agency FB" panose="020B0503020202020204" pitchFamily="34" charset="0"/>
              </a:rPr>
              <a:t>List of Feature</a:t>
            </a:r>
          </a:p>
          <a:p>
            <a:r>
              <a:rPr lang="en-GB" dirty="0" smtClean="0">
                <a:latin typeface="Agency FB" panose="020B0503020202020204" pitchFamily="34" charset="0"/>
              </a:rPr>
              <a:t>System Architecture</a:t>
            </a:r>
          </a:p>
          <a:p>
            <a:r>
              <a:rPr lang="en-GB" dirty="0" smtClean="0">
                <a:latin typeface="Agency FB" panose="020B0503020202020204" pitchFamily="34" charset="0"/>
              </a:rPr>
              <a:t>Technology Reviews</a:t>
            </a:r>
          </a:p>
          <a:p>
            <a:r>
              <a:rPr lang="en-GB" dirty="0" smtClean="0">
                <a:latin typeface="Agency FB" panose="020B0503020202020204" pitchFamily="34" charset="0"/>
              </a:rPr>
              <a:t>Development Tools Review</a:t>
            </a:r>
          </a:p>
          <a:p>
            <a:r>
              <a:rPr lang="en-GB" dirty="0" smtClean="0">
                <a:latin typeface="Agency FB" panose="020B0503020202020204" pitchFamily="34" charset="0"/>
              </a:rPr>
              <a:t>Limitation</a:t>
            </a:r>
          </a:p>
          <a:p>
            <a:r>
              <a:rPr lang="en-GB" dirty="0" smtClean="0">
                <a:latin typeface="Agency FB" panose="020B0503020202020204" pitchFamily="34" charset="0"/>
              </a:rPr>
              <a:t>Quality Assurance</a:t>
            </a:r>
          </a:p>
          <a:p>
            <a:r>
              <a:rPr lang="en-GB" dirty="0" smtClean="0">
                <a:latin typeface="Agency FB" panose="020B0503020202020204" pitchFamily="34" charset="0"/>
              </a:rPr>
              <a:t>Development Model</a:t>
            </a:r>
          </a:p>
          <a:p>
            <a:r>
              <a:rPr lang="en-GB" dirty="0" smtClean="0">
                <a:latin typeface="Agency FB" panose="020B0503020202020204" pitchFamily="34" charset="0"/>
              </a:rPr>
              <a:t>Schedule &amp; Milestone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0" y="0"/>
            <a:ext cx="9144000" cy="771525"/>
          </a:xfrm>
          <a:prstGeom prst="rect">
            <a:avLst/>
          </a:prstGeom>
          <a:noFill/>
          <a:ln w="9525">
            <a:noFill/>
            <a:miter lim="800000"/>
            <a:headEnd/>
            <a:tailEnd/>
          </a:ln>
        </p:spPr>
      </p:pic>
      <p:sp>
        <p:nvSpPr>
          <p:cNvPr id="2" name="Title 1"/>
          <p:cNvSpPr>
            <a:spLocks noGrp="1"/>
          </p:cNvSpPr>
          <p:nvPr>
            <p:ph type="title"/>
          </p:nvPr>
        </p:nvSpPr>
        <p:spPr/>
        <p:txBody>
          <a:bodyPr>
            <a:noAutofit/>
          </a:bodyPr>
          <a:lstStyle/>
          <a:p>
            <a:r>
              <a:rPr lang="en-GB" sz="3200" b="1" dirty="0">
                <a:latin typeface="Agency FB" panose="020B0503020202020204" pitchFamily="34" charset="0"/>
              </a:rPr>
              <a:t>Schedule &amp; Milestone</a:t>
            </a:r>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en-GB" sz="2800" dirty="0" smtClean="0">
                <a:latin typeface="Agency FB" panose="020B0503020202020204" pitchFamily="34" charset="0"/>
              </a:rPr>
              <a:t>Progress 2 - </a:t>
            </a:r>
            <a:r>
              <a:rPr lang="en-US" sz="2000" dirty="0">
                <a:latin typeface="Agency FB" panose="020B0503020202020204" pitchFamily="34" charset="0"/>
              </a:rPr>
              <a:t>Create feature #3 and #4 of the system, overall should be higher than 75%. Continue on Test document</a:t>
            </a:r>
            <a:r>
              <a:rPr lang="en-US" sz="2000" dirty="0" smtClean="0">
                <a:latin typeface="Agency FB" panose="020B0503020202020204" pitchFamily="34" charset="0"/>
              </a:rPr>
              <a:t>.</a:t>
            </a:r>
            <a:endParaRPr lang="en-US" sz="2000" dirty="0">
              <a:latin typeface="Agency FB" panose="020B0503020202020204" pitchFamily="34" charset="0"/>
            </a:endParaRPr>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354805" y="1676400"/>
            <a:ext cx="8420735" cy="4953000"/>
          </a:xfrm>
          <a:prstGeom prst="rect">
            <a:avLst/>
          </a:prstGeom>
        </p:spPr>
      </p:pic>
    </p:spTree>
    <p:extLst>
      <p:ext uri="{BB962C8B-B14F-4D97-AF65-F5344CB8AC3E}">
        <p14:creationId xmlns:p14="http://schemas.microsoft.com/office/powerpoint/2010/main" val="8886229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0" y="0"/>
            <a:ext cx="9144000" cy="771525"/>
          </a:xfrm>
          <a:prstGeom prst="rect">
            <a:avLst/>
          </a:prstGeom>
          <a:noFill/>
          <a:ln w="9525">
            <a:noFill/>
            <a:miter lim="800000"/>
            <a:headEnd/>
            <a:tailEnd/>
          </a:ln>
        </p:spPr>
      </p:pic>
      <p:sp>
        <p:nvSpPr>
          <p:cNvPr id="2" name="Title 1"/>
          <p:cNvSpPr>
            <a:spLocks noGrp="1"/>
          </p:cNvSpPr>
          <p:nvPr>
            <p:ph type="title"/>
          </p:nvPr>
        </p:nvSpPr>
        <p:spPr/>
        <p:txBody>
          <a:bodyPr>
            <a:noAutofit/>
          </a:bodyPr>
          <a:lstStyle/>
          <a:p>
            <a:r>
              <a:rPr lang="en-GB" sz="3200" b="1" dirty="0">
                <a:latin typeface="Agency FB" panose="020B0503020202020204" pitchFamily="34" charset="0"/>
              </a:rPr>
              <a:t>Schedule &amp; Milestone</a:t>
            </a:r>
          </a:p>
        </p:txBody>
      </p:sp>
      <p:sp>
        <p:nvSpPr>
          <p:cNvPr id="6" name="Content Placeholder 5"/>
          <p:cNvSpPr>
            <a:spLocks noGrp="1"/>
          </p:cNvSpPr>
          <p:nvPr>
            <p:ph idx="1"/>
          </p:nvPr>
        </p:nvSpPr>
        <p:spPr/>
        <p:txBody>
          <a:bodyPr>
            <a:normAutofit/>
          </a:bodyPr>
          <a:lstStyle/>
          <a:p>
            <a:pPr marL="342900" lvl="1" indent="-342900">
              <a:buFont typeface="Arial" pitchFamily="34" charset="0"/>
              <a:buChar char="•"/>
            </a:pPr>
            <a:r>
              <a:rPr lang="en-US" sz="2800" dirty="0" smtClean="0">
                <a:latin typeface="Agency FB" panose="020B0503020202020204" pitchFamily="34" charset="0"/>
              </a:rPr>
              <a:t>ShowPro - </a:t>
            </a:r>
            <a:r>
              <a:rPr lang="en-US" sz="2000" dirty="0">
                <a:latin typeface="Agency FB" panose="020B0503020202020204" pitchFamily="34" charset="0"/>
              </a:rPr>
              <a:t>Create feature #5 of the system and integrate all feature. Overall of the system should be complete. Continue on Test document.</a:t>
            </a:r>
          </a:p>
          <a:p>
            <a:endParaRPr lang="en-US" sz="2800" dirty="0">
              <a:latin typeface="Agency FB" panose="020B0503020202020204" pitchFamily="34" charset="0"/>
            </a:endParaRPr>
          </a:p>
        </p:txBody>
      </p:sp>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a:xfrm>
            <a:off x="245109" y="1600200"/>
            <a:ext cx="8653780" cy="5029200"/>
          </a:xfrm>
          <a:prstGeom prst="rect">
            <a:avLst/>
          </a:prstGeom>
        </p:spPr>
      </p:pic>
    </p:spTree>
    <p:extLst>
      <p:ext uri="{BB962C8B-B14F-4D97-AF65-F5344CB8AC3E}">
        <p14:creationId xmlns:p14="http://schemas.microsoft.com/office/powerpoint/2010/main" val="6489211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0" y="0"/>
            <a:ext cx="9144000" cy="771525"/>
          </a:xfrm>
          <a:prstGeom prst="rect">
            <a:avLst/>
          </a:prstGeom>
          <a:noFill/>
          <a:ln w="9525">
            <a:noFill/>
            <a:miter lim="800000"/>
            <a:headEnd/>
            <a:tailEnd/>
          </a:ln>
        </p:spPr>
      </p:pic>
      <p:sp>
        <p:nvSpPr>
          <p:cNvPr id="2" name="Title 1"/>
          <p:cNvSpPr>
            <a:spLocks noGrp="1"/>
          </p:cNvSpPr>
          <p:nvPr>
            <p:ph type="title"/>
          </p:nvPr>
        </p:nvSpPr>
        <p:spPr/>
        <p:txBody>
          <a:bodyPr>
            <a:noAutofit/>
          </a:bodyPr>
          <a:lstStyle/>
          <a:p>
            <a:r>
              <a:rPr lang="en-GB" sz="3200" b="1" dirty="0">
                <a:latin typeface="Agency FB" panose="020B0503020202020204" pitchFamily="34" charset="0"/>
              </a:rPr>
              <a:t>Schedule &amp; Milestone</a:t>
            </a:r>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en-GB" sz="2800" dirty="0" smtClean="0">
                <a:latin typeface="Agency FB" panose="020B0503020202020204" pitchFamily="34" charset="0"/>
              </a:rPr>
              <a:t>Final Progress - </a:t>
            </a:r>
            <a:r>
              <a:rPr lang="en-US" sz="2000" dirty="0">
                <a:latin typeface="Agency FB" panose="020B0503020202020204" pitchFamily="34" charset="0"/>
              </a:rPr>
              <a:t>Integrate and review all of document. Make sure all system and document are complete.</a:t>
            </a:r>
          </a:p>
          <a:p>
            <a:endParaRPr lang="en-GB" sz="2800" dirty="0">
              <a:latin typeface="Agency FB" panose="020B0503020202020204" pitchFamily="34" charset="0"/>
            </a:endParaRPr>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598169" y="1615112"/>
            <a:ext cx="7947660" cy="4938087"/>
          </a:xfrm>
          <a:prstGeom prst="rect">
            <a:avLst/>
          </a:prstGeom>
        </p:spPr>
      </p:pic>
    </p:spTree>
    <p:extLst>
      <p:ext uri="{BB962C8B-B14F-4D97-AF65-F5344CB8AC3E}">
        <p14:creationId xmlns:p14="http://schemas.microsoft.com/office/powerpoint/2010/main" val="20694818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0" y="2209800"/>
            <a:ext cx="2819400" cy="1569660"/>
          </a:xfrm>
          <a:prstGeom prst="rect">
            <a:avLst/>
          </a:prstGeom>
          <a:noFill/>
        </p:spPr>
        <p:txBody>
          <a:bodyPr wrap="square" rtlCol="0">
            <a:spAutoFit/>
          </a:bodyPr>
          <a:lstStyle/>
          <a:p>
            <a:r>
              <a:rPr lang="en-US" sz="9600" dirty="0" smtClean="0"/>
              <a:t>Q&amp;A</a:t>
            </a:r>
            <a:endParaRPr lang="en-US" sz="9600" dirty="0"/>
          </a:p>
        </p:txBody>
      </p:sp>
    </p:spTree>
    <p:extLst>
      <p:ext uri="{BB962C8B-B14F-4D97-AF65-F5344CB8AC3E}">
        <p14:creationId xmlns:p14="http://schemas.microsoft.com/office/powerpoint/2010/main" val="213363807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0" y="0"/>
            <a:ext cx="9144000" cy="771525"/>
          </a:xfrm>
          <a:prstGeom prst="rect">
            <a:avLst/>
          </a:prstGeom>
          <a:noFill/>
          <a:ln w="9525">
            <a:noFill/>
            <a:miter lim="800000"/>
            <a:headEnd/>
            <a:tailEnd/>
          </a:ln>
        </p:spPr>
      </p:pic>
      <p:sp>
        <p:nvSpPr>
          <p:cNvPr id="2" name="Title 1"/>
          <p:cNvSpPr>
            <a:spLocks noGrp="1"/>
          </p:cNvSpPr>
          <p:nvPr>
            <p:ph type="title"/>
          </p:nvPr>
        </p:nvSpPr>
        <p:spPr/>
        <p:txBody>
          <a:bodyPr>
            <a:noAutofit/>
          </a:bodyPr>
          <a:lstStyle/>
          <a:p>
            <a:r>
              <a:rPr lang="en-GB" sz="3200" b="1" dirty="0" smtClean="0">
                <a:latin typeface="Agency FB" panose="020B0503020202020204" pitchFamily="34" charset="0"/>
              </a:rPr>
              <a:t>Introduction</a:t>
            </a:r>
            <a:endParaRPr lang="en-GB" sz="3200" b="1" dirty="0">
              <a:latin typeface="Agency FB" panose="020B0503020202020204" pitchFamily="34" charset="0"/>
            </a:endParaRPr>
          </a:p>
        </p:txBody>
      </p:sp>
      <p:sp>
        <p:nvSpPr>
          <p:cNvPr id="3" name="Content Placeholder 2"/>
          <p:cNvSpPr>
            <a:spLocks noGrp="1"/>
          </p:cNvSpPr>
          <p:nvPr>
            <p:ph idx="1"/>
          </p:nvPr>
        </p:nvSpPr>
        <p:spPr/>
        <p:txBody>
          <a:bodyPr>
            <a:normAutofit/>
          </a:bodyPr>
          <a:lstStyle/>
          <a:p>
            <a:pPr algn="just"/>
            <a:r>
              <a:rPr lang="en-US" sz="3200" dirty="0">
                <a:latin typeface="Agency FB" panose="020B0503020202020204" pitchFamily="34" charset="0"/>
              </a:rPr>
              <a:t>T</a:t>
            </a:r>
            <a:r>
              <a:rPr lang="en-US" sz="3200" dirty="0" smtClean="0">
                <a:latin typeface="Agency FB" panose="020B0503020202020204" pitchFamily="34" charset="0"/>
              </a:rPr>
              <a:t>his </a:t>
            </a:r>
            <a:r>
              <a:rPr lang="en-US" sz="3200" dirty="0">
                <a:latin typeface="Agency FB" panose="020B0503020202020204" pitchFamily="34" charset="0"/>
              </a:rPr>
              <a:t>application is to develop application on iOS that can help people convenient to compose song and share it in the application for other people that use this application can be listen and comment </a:t>
            </a:r>
            <a:r>
              <a:rPr lang="en-US" sz="3200" dirty="0" smtClean="0">
                <a:latin typeface="Agency FB" panose="020B0503020202020204" pitchFamily="34" charset="0"/>
              </a:rPr>
              <a:t>it.</a:t>
            </a:r>
            <a:endParaRPr lang="en-GB" sz="3200" dirty="0" smtClean="0">
              <a:latin typeface="Agency FB" panose="020B0503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2667000"/>
            <a:ext cx="2830056" cy="2743200"/>
          </a:xfrm>
          <a:prstGeom prst="rect">
            <a:avLst/>
          </a:prstGeom>
        </p:spPr>
      </p:pic>
    </p:spTree>
    <p:extLst>
      <p:ext uri="{BB962C8B-B14F-4D97-AF65-F5344CB8AC3E}">
        <p14:creationId xmlns:p14="http://schemas.microsoft.com/office/powerpoint/2010/main" val="41123959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0" y="0"/>
            <a:ext cx="9144000" cy="771525"/>
          </a:xfrm>
          <a:prstGeom prst="rect">
            <a:avLst/>
          </a:prstGeom>
          <a:noFill/>
          <a:ln w="9525">
            <a:noFill/>
            <a:miter lim="800000"/>
            <a:headEnd/>
            <a:tailEnd/>
          </a:ln>
        </p:spPr>
      </p:pic>
      <p:sp>
        <p:nvSpPr>
          <p:cNvPr id="2" name="Title 1"/>
          <p:cNvSpPr>
            <a:spLocks noGrp="1"/>
          </p:cNvSpPr>
          <p:nvPr>
            <p:ph type="title"/>
          </p:nvPr>
        </p:nvSpPr>
        <p:spPr/>
        <p:txBody>
          <a:bodyPr>
            <a:noAutofit/>
          </a:bodyPr>
          <a:lstStyle/>
          <a:p>
            <a:r>
              <a:rPr lang="en-GB" sz="3200" b="1" dirty="0" smtClean="0">
                <a:latin typeface="Agency FB" panose="020B0503020202020204" pitchFamily="34" charset="0"/>
              </a:rPr>
              <a:t>Problem</a:t>
            </a:r>
            <a:endParaRPr lang="en-GB" sz="3200" b="1" dirty="0">
              <a:latin typeface="Agency FB" panose="020B0503020202020204" pitchFamily="34" charset="0"/>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0845" y="1790700"/>
            <a:ext cx="2345340" cy="3176712"/>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3483" y="1790700"/>
            <a:ext cx="3163149" cy="344712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08403" y="771525"/>
            <a:ext cx="2733675" cy="2733675"/>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16600" y="3886200"/>
            <a:ext cx="1230338" cy="1230338"/>
          </a:xfrm>
          <a:prstGeom prst="rect">
            <a:avLst/>
          </a:prstGeom>
        </p:spPr>
      </p:pic>
    </p:spTree>
    <p:extLst>
      <p:ext uri="{BB962C8B-B14F-4D97-AF65-F5344CB8AC3E}">
        <p14:creationId xmlns:p14="http://schemas.microsoft.com/office/powerpoint/2010/main" val="27685167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0" y="0"/>
            <a:ext cx="9144000" cy="771525"/>
          </a:xfrm>
          <a:prstGeom prst="rect">
            <a:avLst/>
          </a:prstGeom>
          <a:noFill/>
          <a:ln w="9525">
            <a:noFill/>
            <a:miter lim="800000"/>
            <a:headEnd/>
            <a:tailEnd/>
          </a:ln>
        </p:spPr>
      </p:pic>
      <p:sp>
        <p:nvSpPr>
          <p:cNvPr id="2" name="Title 1"/>
          <p:cNvSpPr>
            <a:spLocks noGrp="1"/>
          </p:cNvSpPr>
          <p:nvPr>
            <p:ph type="title"/>
          </p:nvPr>
        </p:nvSpPr>
        <p:spPr/>
        <p:txBody>
          <a:bodyPr>
            <a:noAutofit/>
          </a:bodyPr>
          <a:lstStyle/>
          <a:p>
            <a:r>
              <a:rPr lang="en-GB" sz="3200" b="1" dirty="0" smtClean="0">
                <a:latin typeface="Agency FB" panose="020B0503020202020204" pitchFamily="34" charset="0"/>
              </a:rPr>
              <a:t>Solution</a:t>
            </a:r>
            <a:endParaRPr lang="en-GB" sz="3200" b="1" dirty="0">
              <a:latin typeface="Agency FB" panose="020B0503020202020204" pitchFamily="34" charset="0"/>
            </a:endParaRPr>
          </a:p>
        </p:txBody>
      </p:sp>
      <p:sp>
        <p:nvSpPr>
          <p:cNvPr id="3" name="Content Placeholder 2"/>
          <p:cNvSpPr>
            <a:spLocks noGrp="1"/>
          </p:cNvSpPr>
          <p:nvPr>
            <p:ph idx="1"/>
          </p:nvPr>
        </p:nvSpPr>
        <p:spPr/>
        <p:txBody>
          <a:bodyPr>
            <a:normAutofit/>
          </a:bodyPr>
          <a:lstStyle/>
          <a:p>
            <a:r>
              <a:rPr lang="en-US" sz="3200" dirty="0" smtClean="0">
                <a:latin typeface="Agency FB" panose="020B0503020202020204" pitchFamily="34" charset="0"/>
              </a:rPr>
              <a:t>Mobile Application</a:t>
            </a:r>
            <a:endParaRPr lang="en-GB" sz="3200" dirty="0" smtClean="0">
              <a:latin typeface="Agency FB" panose="020B0503020202020204" pitchFamily="34" charset="0"/>
            </a:endParaRPr>
          </a:p>
        </p:txBody>
      </p:sp>
      <p:pic>
        <p:nvPicPr>
          <p:cNvPr id="5" name="Picture 4"/>
          <p:cNvPicPr>
            <a:picLocks noChangeAspect="1"/>
          </p:cNvPicPr>
          <p:nvPr/>
        </p:nvPicPr>
        <p:blipFill>
          <a:blip r:embed="rId3"/>
          <a:stretch>
            <a:fillRect/>
          </a:stretch>
        </p:blipFill>
        <p:spPr>
          <a:xfrm>
            <a:off x="5562600" y="645731"/>
            <a:ext cx="3460307" cy="4394591"/>
          </a:xfrm>
          <a:prstGeom prst="rect">
            <a:avLst/>
          </a:prstGeom>
        </p:spPr>
      </p:pic>
      <p:sp>
        <p:nvSpPr>
          <p:cNvPr id="6" name="TextBox 5"/>
          <p:cNvSpPr txBox="1"/>
          <p:nvPr/>
        </p:nvSpPr>
        <p:spPr>
          <a:xfrm>
            <a:off x="609600" y="1524000"/>
            <a:ext cx="434340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latin typeface="Agency FB" panose="020B0503020202020204" pitchFamily="34" charset="0"/>
              </a:rPr>
              <a:t>Portable</a:t>
            </a:r>
          </a:p>
          <a:p>
            <a:pPr marL="457200" indent="-457200">
              <a:buFont typeface="Arial" panose="020B0604020202020204" pitchFamily="34" charset="0"/>
              <a:buChar char="•"/>
            </a:pPr>
            <a:r>
              <a:rPr lang="en-US" sz="2800" dirty="0" smtClean="0">
                <a:latin typeface="Agency FB" panose="020B0503020202020204" pitchFamily="34" charset="0"/>
              </a:rPr>
              <a:t>Comfortable</a:t>
            </a:r>
            <a:endParaRPr lang="en-US" sz="2800" dirty="0">
              <a:latin typeface="Agency FB" panose="020B0503020202020204" pitchFamily="34" charset="0"/>
            </a:endParaRPr>
          </a:p>
        </p:txBody>
      </p:sp>
    </p:spTree>
    <p:extLst>
      <p:ext uri="{BB962C8B-B14F-4D97-AF65-F5344CB8AC3E}">
        <p14:creationId xmlns:p14="http://schemas.microsoft.com/office/powerpoint/2010/main" val="30391282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0" y="0"/>
            <a:ext cx="9144000" cy="771525"/>
          </a:xfrm>
          <a:prstGeom prst="rect">
            <a:avLst/>
          </a:prstGeom>
          <a:noFill/>
          <a:ln w="9525">
            <a:noFill/>
            <a:miter lim="800000"/>
            <a:headEnd/>
            <a:tailEnd/>
          </a:ln>
        </p:spPr>
      </p:pic>
      <p:sp>
        <p:nvSpPr>
          <p:cNvPr id="2" name="Title 1"/>
          <p:cNvSpPr>
            <a:spLocks noGrp="1"/>
          </p:cNvSpPr>
          <p:nvPr>
            <p:ph type="title"/>
          </p:nvPr>
        </p:nvSpPr>
        <p:spPr/>
        <p:txBody>
          <a:bodyPr>
            <a:noAutofit/>
          </a:bodyPr>
          <a:lstStyle/>
          <a:p>
            <a:r>
              <a:rPr lang="en-GB" sz="3200" b="1" dirty="0" smtClean="0">
                <a:latin typeface="Agency FB" panose="020B0503020202020204" pitchFamily="34" charset="0"/>
              </a:rPr>
              <a:t>Solution</a:t>
            </a:r>
            <a:endParaRPr lang="en-GB" sz="3200" b="1" dirty="0">
              <a:latin typeface="Agency FB" panose="020B0503020202020204" pitchFamily="34" charset="0"/>
            </a:endParaRPr>
          </a:p>
        </p:txBody>
      </p:sp>
      <p:sp>
        <p:nvSpPr>
          <p:cNvPr id="3" name="Content Placeholder 2"/>
          <p:cNvSpPr>
            <a:spLocks noGrp="1"/>
          </p:cNvSpPr>
          <p:nvPr>
            <p:ph idx="1"/>
          </p:nvPr>
        </p:nvSpPr>
        <p:spPr/>
        <p:txBody>
          <a:bodyPr>
            <a:normAutofit/>
          </a:bodyPr>
          <a:lstStyle/>
          <a:p>
            <a:r>
              <a:rPr lang="en-GB" sz="3200" dirty="0" smtClean="0">
                <a:latin typeface="Agency FB" panose="020B0503020202020204" pitchFamily="34" charset="0"/>
              </a:rPr>
              <a:t>iOS and why iOS?</a:t>
            </a:r>
          </a:p>
        </p:txBody>
      </p:sp>
      <p:pic>
        <p:nvPicPr>
          <p:cNvPr id="5" name="Picture 4"/>
          <p:cNvPicPr>
            <a:picLocks noChangeAspect="1"/>
          </p:cNvPicPr>
          <p:nvPr/>
        </p:nvPicPr>
        <p:blipFill>
          <a:blip r:embed="rId3"/>
          <a:stretch>
            <a:fillRect/>
          </a:stretch>
        </p:blipFill>
        <p:spPr>
          <a:xfrm>
            <a:off x="5562600" y="645731"/>
            <a:ext cx="3460307" cy="4394591"/>
          </a:xfrm>
          <a:prstGeom prst="rect">
            <a:avLst/>
          </a:prstGeom>
        </p:spPr>
      </p:pic>
      <p:sp>
        <p:nvSpPr>
          <p:cNvPr id="6" name="TextBox 5"/>
          <p:cNvSpPr txBox="1"/>
          <p:nvPr/>
        </p:nvSpPr>
        <p:spPr>
          <a:xfrm>
            <a:off x="609600" y="1524000"/>
            <a:ext cx="434340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latin typeface="Agency FB" panose="020B0503020202020204" pitchFamily="34" charset="0"/>
              </a:rPr>
              <a:t>Popular </a:t>
            </a:r>
          </a:p>
          <a:p>
            <a:pPr marL="457200" indent="-457200">
              <a:buFont typeface="Arial" panose="020B0604020202020204" pitchFamily="34" charset="0"/>
              <a:buChar char="•"/>
            </a:pPr>
            <a:r>
              <a:rPr lang="en-US" sz="2800" dirty="0" smtClean="0">
                <a:latin typeface="Agency FB" panose="020B0503020202020204" pitchFamily="34" charset="0"/>
              </a:rPr>
              <a:t>iOS provide iPhone, iPod, iPad</a:t>
            </a:r>
            <a:endParaRPr lang="en-US" sz="2800" dirty="0">
              <a:latin typeface="Agency FB" panose="020B0503020202020204" pitchFamily="34" charset="0"/>
            </a:endParaRP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t="8046"/>
          <a:stretch/>
        </p:blipFill>
        <p:spPr>
          <a:xfrm>
            <a:off x="914400" y="2514914"/>
            <a:ext cx="4191000" cy="3353003"/>
          </a:xfrm>
          <a:prstGeom prst="rect">
            <a:avLst/>
          </a:prstGeom>
        </p:spPr>
      </p:pic>
    </p:spTree>
    <p:extLst>
      <p:ext uri="{BB962C8B-B14F-4D97-AF65-F5344CB8AC3E}">
        <p14:creationId xmlns:p14="http://schemas.microsoft.com/office/powerpoint/2010/main" val="41373951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0" y="0"/>
            <a:ext cx="9144000" cy="771525"/>
          </a:xfrm>
          <a:prstGeom prst="rect">
            <a:avLst/>
          </a:prstGeom>
          <a:noFill/>
          <a:ln w="9525">
            <a:noFill/>
            <a:miter lim="800000"/>
            <a:headEnd/>
            <a:tailEnd/>
          </a:ln>
        </p:spPr>
      </p:pic>
      <p:sp>
        <p:nvSpPr>
          <p:cNvPr id="2" name="Title 1"/>
          <p:cNvSpPr>
            <a:spLocks noGrp="1"/>
          </p:cNvSpPr>
          <p:nvPr>
            <p:ph type="title"/>
          </p:nvPr>
        </p:nvSpPr>
        <p:spPr/>
        <p:txBody>
          <a:bodyPr>
            <a:noAutofit/>
          </a:bodyPr>
          <a:lstStyle/>
          <a:p>
            <a:r>
              <a:rPr lang="en-GB" sz="3200" b="1" dirty="0" smtClean="0">
                <a:latin typeface="Agency FB" panose="020B0503020202020204" pitchFamily="34" charset="0"/>
              </a:rPr>
              <a:t>Software Review</a:t>
            </a:r>
            <a:endParaRPr lang="en-GB" sz="3200" b="1" dirty="0">
              <a:latin typeface="Agency FB" panose="020B0503020202020204" pitchFamily="34" charset="0"/>
            </a:endParaRP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GB" sz="3200" dirty="0" smtClean="0">
                <a:latin typeface="Agency FB" panose="020B0503020202020204" pitchFamily="34" charset="0"/>
              </a:rPr>
              <a:t>Score Creator</a:t>
            </a:r>
          </a:p>
          <a:p>
            <a:pPr lvl="2"/>
            <a:r>
              <a:rPr lang="en-GB" sz="2400" dirty="0" smtClean="0">
                <a:latin typeface="Agency FB" panose="020B0503020202020204" pitchFamily="34" charset="0"/>
              </a:rPr>
              <a:t>Developed for iPhone</a:t>
            </a:r>
          </a:p>
          <a:p>
            <a:pPr lvl="2"/>
            <a:r>
              <a:rPr lang="en-GB" sz="2400" dirty="0" smtClean="0">
                <a:latin typeface="Agency FB" panose="020B0503020202020204" pitchFamily="34" charset="0"/>
              </a:rPr>
              <a:t>Compose song application</a:t>
            </a:r>
            <a:endParaRPr lang="en-GB" sz="2400" dirty="0">
              <a:latin typeface="Agency FB" panose="020B0503020202020204" pitchFamily="34" charset="0"/>
            </a:endParaRPr>
          </a:p>
        </p:txBody>
      </p:sp>
      <p:pic>
        <p:nvPicPr>
          <p:cNvPr id="5" name="Picture 4" descr="Macintosh HD:Users:Kanapod:Dropbox:Senior Project:Proposal:IMAGE:1653524_217514545106029_15369518_n.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65173" y="771525"/>
            <a:ext cx="2642234" cy="4549117"/>
          </a:xfrm>
          <a:prstGeom prst="rect">
            <a:avLst/>
          </a:prstGeom>
          <a:noFill/>
          <a:ln>
            <a:noFill/>
          </a:ln>
        </p:spPr>
      </p:pic>
    </p:spTree>
    <p:extLst>
      <p:ext uri="{BB962C8B-B14F-4D97-AF65-F5344CB8AC3E}">
        <p14:creationId xmlns:p14="http://schemas.microsoft.com/office/powerpoint/2010/main" val="33770461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0" y="0"/>
            <a:ext cx="9144000" cy="771525"/>
          </a:xfrm>
          <a:prstGeom prst="rect">
            <a:avLst/>
          </a:prstGeom>
          <a:noFill/>
          <a:ln w="9525">
            <a:noFill/>
            <a:miter lim="800000"/>
            <a:headEnd/>
            <a:tailEnd/>
          </a:ln>
        </p:spPr>
      </p:pic>
      <p:sp>
        <p:nvSpPr>
          <p:cNvPr id="2" name="Title 1"/>
          <p:cNvSpPr>
            <a:spLocks noGrp="1"/>
          </p:cNvSpPr>
          <p:nvPr>
            <p:ph type="title"/>
          </p:nvPr>
        </p:nvSpPr>
        <p:spPr/>
        <p:txBody>
          <a:bodyPr>
            <a:noAutofit/>
          </a:bodyPr>
          <a:lstStyle/>
          <a:p>
            <a:r>
              <a:rPr lang="en-GB" sz="3200" b="1" dirty="0" smtClean="0">
                <a:latin typeface="Agency FB" panose="020B0503020202020204" pitchFamily="34" charset="0"/>
              </a:rPr>
              <a:t>List of Feature</a:t>
            </a:r>
            <a:endParaRPr lang="en-GB" sz="3200" b="1" dirty="0">
              <a:latin typeface="Agency FB" panose="020B0503020202020204" pitchFamily="34" charset="0"/>
            </a:endParaRPr>
          </a:p>
        </p:txBody>
      </p:sp>
      <p:sp>
        <p:nvSpPr>
          <p:cNvPr id="3" name="Content Placeholder 2"/>
          <p:cNvSpPr>
            <a:spLocks noGrp="1"/>
          </p:cNvSpPr>
          <p:nvPr>
            <p:ph idx="1"/>
          </p:nvPr>
        </p:nvSpPr>
        <p:spPr/>
        <p:txBody>
          <a:bodyPr/>
          <a:lstStyle/>
          <a:p>
            <a:r>
              <a:rPr lang="en-GB" sz="2800" dirty="0">
                <a:latin typeface="Agency FB" panose="020B0503020202020204" pitchFamily="34" charset="0"/>
              </a:rPr>
              <a:t>Feature </a:t>
            </a:r>
            <a:r>
              <a:rPr lang="en-GB" sz="2800" dirty="0" smtClean="0">
                <a:latin typeface="Agency FB" panose="020B0503020202020204" pitchFamily="34" charset="0"/>
              </a:rPr>
              <a:t>#</a:t>
            </a:r>
            <a:r>
              <a:rPr lang="en-GB" sz="2800" dirty="0">
                <a:latin typeface="Agency FB" panose="020B0503020202020204" pitchFamily="34" charset="0"/>
              </a:rPr>
              <a:t>1 user management system.</a:t>
            </a:r>
          </a:p>
          <a:p>
            <a:r>
              <a:rPr lang="en-GB" sz="2800" dirty="0" smtClean="0">
                <a:latin typeface="Agency FB" panose="020B0503020202020204" pitchFamily="34" charset="0"/>
              </a:rPr>
              <a:t>Feature #</a:t>
            </a:r>
            <a:r>
              <a:rPr lang="en-GB" sz="2800" dirty="0">
                <a:latin typeface="Agency FB" panose="020B0503020202020204" pitchFamily="34" charset="0"/>
              </a:rPr>
              <a:t>2 the album management system.</a:t>
            </a:r>
          </a:p>
          <a:p>
            <a:r>
              <a:rPr lang="en-GB" sz="2800" dirty="0" smtClean="0">
                <a:latin typeface="Agency FB" panose="020B0503020202020204" pitchFamily="34" charset="0"/>
              </a:rPr>
              <a:t>Feature </a:t>
            </a:r>
            <a:r>
              <a:rPr lang="en-GB" sz="2800" dirty="0">
                <a:latin typeface="Agency FB" panose="020B0503020202020204" pitchFamily="34" charset="0"/>
              </a:rPr>
              <a:t>#</a:t>
            </a:r>
            <a:r>
              <a:rPr lang="en-GB" sz="2800" dirty="0" smtClean="0">
                <a:latin typeface="Agency FB" panose="020B0503020202020204" pitchFamily="34" charset="0"/>
              </a:rPr>
              <a:t>3 compose </a:t>
            </a:r>
            <a:r>
              <a:rPr lang="en-GB" sz="2800" dirty="0">
                <a:latin typeface="Agency FB" panose="020B0503020202020204" pitchFamily="34" charset="0"/>
              </a:rPr>
              <a:t>song system.</a:t>
            </a:r>
          </a:p>
          <a:p>
            <a:r>
              <a:rPr lang="en-GB" sz="2800" dirty="0" smtClean="0">
                <a:latin typeface="Agency FB" panose="020B0503020202020204" pitchFamily="34" charset="0"/>
              </a:rPr>
              <a:t>Feature #</a:t>
            </a:r>
            <a:r>
              <a:rPr lang="en-GB" sz="2800" dirty="0">
                <a:latin typeface="Agency FB" panose="020B0503020202020204" pitchFamily="34" charset="0"/>
              </a:rPr>
              <a:t>4 music management system.</a:t>
            </a:r>
            <a:endParaRPr lang="en-GB" sz="2800" dirty="0" smtClean="0">
              <a:latin typeface="Agency FB" panose="020B0503020202020204" pitchFamily="34" charset="0"/>
            </a:endParaRPr>
          </a:p>
          <a:p>
            <a:r>
              <a:rPr lang="en-GB" sz="2800" dirty="0">
                <a:latin typeface="Agency FB" panose="020B0503020202020204" pitchFamily="34" charset="0"/>
              </a:rPr>
              <a:t>Feature #</a:t>
            </a:r>
            <a:r>
              <a:rPr lang="en-GB" sz="2800" dirty="0" smtClean="0">
                <a:latin typeface="Agency FB" panose="020B0503020202020204" pitchFamily="34" charset="0"/>
              </a:rPr>
              <a:t>5 E-Learning </a:t>
            </a:r>
            <a:r>
              <a:rPr lang="en-GB" sz="2800" dirty="0">
                <a:latin typeface="Agency FB" panose="020B0503020202020204" pitchFamily="34" charset="0"/>
              </a:rPr>
              <a:t>system.</a:t>
            </a:r>
          </a:p>
          <a:p>
            <a:endParaRPr lang="en-GB" sz="3200" dirty="0" smtClean="0">
              <a:latin typeface="Agency FB" panose="020B0503020202020204" pitchFamily="34" charset="0"/>
            </a:endParaRPr>
          </a:p>
        </p:txBody>
      </p:sp>
    </p:spTree>
    <p:extLst>
      <p:ext uri="{BB962C8B-B14F-4D97-AF65-F5344CB8AC3E}">
        <p14:creationId xmlns:p14="http://schemas.microsoft.com/office/powerpoint/2010/main" val="37013415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0" y="0"/>
            <a:ext cx="9144000" cy="771525"/>
          </a:xfrm>
          <a:prstGeom prst="rect">
            <a:avLst/>
          </a:prstGeom>
          <a:noFill/>
          <a:ln w="9525">
            <a:noFill/>
            <a:miter lim="800000"/>
            <a:headEnd/>
            <a:tailEnd/>
          </a:ln>
        </p:spPr>
      </p:pic>
      <p:sp>
        <p:nvSpPr>
          <p:cNvPr id="2" name="Title 1"/>
          <p:cNvSpPr>
            <a:spLocks noGrp="1"/>
          </p:cNvSpPr>
          <p:nvPr>
            <p:ph type="title"/>
          </p:nvPr>
        </p:nvSpPr>
        <p:spPr/>
        <p:txBody>
          <a:bodyPr>
            <a:noAutofit/>
          </a:bodyPr>
          <a:lstStyle/>
          <a:p>
            <a:r>
              <a:rPr lang="en-GB" sz="3200" b="1" dirty="0" smtClean="0">
                <a:latin typeface="Agency FB" panose="020B0503020202020204" pitchFamily="34" charset="0"/>
              </a:rPr>
              <a:t>System Architecture</a:t>
            </a:r>
            <a:endParaRPr lang="en-GB" sz="3200" b="1" dirty="0">
              <a:latin typeface="Agency FB" panose="020B0503020202020204" pitchFamily="34" charset="0"/>
            </a:endParaRPr>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1406" y="1981200"/>
            <a:ext cx="1639888" cy="1639888"/>
          </a:xfr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26144" y="3316288"/>
            <a:ext cx="1091757" cy="168736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90080" y="1981200"/>
            <a:ext cx="1668860" cy="1335088"/>
          </a:xfrm>
          <a:prstGeom prst="rect">
            <a:avLst/>
          </a:prstGeom>
        </p:spPr>
      </p:pic>
      <p:sp>
        <p:nvSpPr>
          <p:cNvPr id="8" name="TextBox 7"/>
          <p:cNvSpPr txBox="1"/>
          <p:nvPr/>
        </p:nvSpPr>
        <p:spPr>
          <a:xfrm>
            <a:off x="367819" y="3621088"/>
            <a:ext cx="1047082" cy="369332"/>
          </a:xfrm>
          <a:prstGeom prst="rect">
            <a:avLst/>
          </a:prstGeom>
          <a:noFill/>
        </p:spPr>
        <p:txBody>
          <a:bodyPr wrap="none" rtlCol="0">
            <a:spAutoFit/>
          </a:bodyPr>
          <a:lstStyle/>
          <a:p>
            <a:r>
              <a:rPr lang="en-US" b="1" dirty="0" smtClean="0">
                <a:latin typeface="Agency FB" panose="020B0503020202020204" pitchFamily="34" charset="0"/>
              </a:rPr>
              <a:t>Application</a:t>
            </a:r>
            <a:endParaRPr lang="en-US" b="1" dirty="0">
              <a:latin typeface="Agency FB" panose="020B0503020202020204" pitchFamily="34" charset="0"/>
            </a:endParaRPr>
          </a:p>
        </p:txBody>
      </p:sp>
      <p:sp>
        <p:nvSpPr>
          <p:cNvPr id="9" name="TextBox 8"/>
          <p:cNvSpPr txBox="1"/>
          <p:nvPr/>
        </p:nvSpPr>
        <p:spPr>
          <a:xfrm>
            <a:off x="4179168" y="5003648"/>
            <a:ext cx="739305" cy="369332"/>
          </a:xfrm>
          <a:prstGeom prst="rect">
            <a:avLst/>
          </a:prstGeom>
          <a:noFill/>
        </p:spPr>
        <p:txBody>
          <a:bodyPr wrap="none" rtlCol="0">
            <a:spAutoFit/>
          </a:bodyPr>
          <a:lstStyle/>
          <a:p>
            <a:r>
              <a:rPr lang="en-US" b="1" dirty="0" smtClean="0">
                <a:latin typeface="Agency FB" panose="020B0503020202020204" pitchFamily="34" charset="0"/>
              </a:rPr>
              <a:t>Server</a:t>
            </a:r>
            <a:endParaRPr lang="en-US" b="1" dirty="0">
              <a:latin typeface="Agency FB" panose="020B0503020202020204" pitchFamily="34" charset="0"/>
            </a:endParaRPr>
          </a:p>
        </p:txBody>
      </p:sp>
      <p:sp>
        <p:nvSpPr>
          <p:cNvPr id="10" name="TextBox 9"/>
          <p:cNvSpPr txBox="1"/>
          <p:nvPr/>
        </p:nvSpPr>
        <p:spPr>
          <a:xfrm>
            <a:off x="7695422" y="3270568"/>
            <a:ext cx="909223" cy="369332"/>
          </a:xfrm>
          <a:prstGeom prst="rect">
            <a:avLst/>
          </a:prstGeom>
          <a:noFill/>
        </p:spPr>
        <p:txBody>
          <a:bodyPr wrap="none" rtlCol="0">
            <a:spAutoFit/>
          </a:bodyPr>
          <a:lstStyle/>
          <a:p>
            <a:r>
              <a:rPr lang="en-US" b="1" dirty="0" smtClean="0">
                <a:latin typeface="Agency FB" panose="020B0503020202020204" pitchFamily="34" charset="0"/>
              </a:rPr>
              <a:t>Database</a:t>
            </a:r>
            <a:endParaRPr lang="en-US" b="1" dirty="0">
              <a:latin typeface="Agency FB" panose="020B0503020202020204" pitchFamily="34" charset="0"/>
            </a:endParaRPr>
          </a:p>
        </p:txBody>
      </p:sp>
      <p:cxnSp>
        <p:nvCxnSpPr>
          <p:cNvPr id="12" name="Straight Arrow Connector 11"/>
          <p:cNvCxnSpPr/>
          <p:nvPr/>
        </p:nvCxnSpPr>
        <p:spPr>
          <a:xfrm>
            <a:off x="1567891" y="2402640"/>
            <a:ext cx="2382441" cy="1587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1491996" y="3010104"/>
            <a:ext cx="2444216" cy="159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229899" y="2438400"/>
            <a:ext cx="2313901" cy="1252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5193713" y="3064825"/>
            <a:ext cx="2350087" cy="1260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rot="1909062">
            <a:off x="2477973" y="2880160"/>
            <a:ext cx="881973" cy="369332"/>
          </a:xfrm>
          <a:prstGeom prst="rect">
            <a:avLst/>
          </a:prstGeom>
          <a:noFill/>
        </p:spPr>
        <p:txBody>
          <a:bodyPr wrap="none" rtlCol="0">
            <a:spAutoFit/>
          </a:bodyPr>
          <a:lstStyle/>
          <a:p>
            <a:r>
              <a:rPr lang="en-US" b="1" dirty="0" smtClean="0">
                <a:latin typeface="Agency FB" panose="020B0503020202020204" pitchFamily="34" charset="0"/>
              </a:rPr>
              <a:t>Add Data</a:t>
            </a:r>
            <a:endParaRPr lang="en-US" b="1" dirty="0">
              <a:latin typeface="Agency FB" panose="020B0503020202020204" pitchFamily="34" charset="0"/>
            </a:endParaRPr>
          </a:p>
        </p:txBody>
      </p:sp>
      <p:sp>
        <p:nvSpPr>
          <p:cNvPr id="24" name="TextBox 23"/>
          <p:cNvSpPr txBox="1"/>
          <p:nvPr/>
        </p:nvSpPr>
        <p:spPr>
          <a:xfrm rot="1967251">
            <a:off x="2062074" y="3742695"/>
            <a:ext cx="976549" cy="369332"/>
          </a:xfrm>
          <a:prstGeom prst="rect">
            <a:avLst/>
          </a:prstGeom>
          <a:noFill/>
        </p:spPr>
        <p:txBody>
          <a:bodyPr wrap="none" rtlCol="0">
            <a:spAutoFit/>
          </a:bodyPr>
          <a:lstStyle/>
          <a:p>
            <a:r>
              <a:rPr lang="en-US" b="1" dirty="0" smtClean="0">
                <a:latin typeface="Agency FB" panose="020B0503020202020204" pitchFamily="34" charset="0"/>
              </a:rPr>
              <a:t>Send Data</a:t>
            </a:r>
            <a:endParaRPr lang="en-US" b="1" dirty="0">
              <a:latin typeface="Agency FB" panose="020B0503020202020204" pitchFamily="34" charset="0"/>
            </a:endParaRPr>
          </a:p>
        </p:txBody>
      </p:sp>
      <p:sp>
        <p:nvSpPr>
          <p:cNvPr id="25" name="TextBox 24"/>
          <p:cNvSpPr txBox="1"/>
          <p:nvPr/>
        </p:nvSpPr>
        <p:spPr>
          <a:xfrm rot="19898688">
            <a:off x="5729297" y="3192624"/>
            <a:ext cx="1279517" cy="369332"/>
          </a:xfrm>
          <a:prstGeom prst="rect">
            <a:avLst/>
          </a:prstGeom>
          <a:noFill/>
        </p:spPr>
        <p:txBody>
          <a:bodyPr wrap="none" rtlCol="0">
            <a:spAutoFit/>
          </a:bodyPr>
          <a:lstStyle/>
          <a:p>
            <a:r>
              <a:rPr lang="en-US" b="1" dirty="0" smtClean="0">
                <a:latin typeface="Agency FB" panose="020B0503020202020204" pitchFamily="34" charset="0"/>
              </a:rPr>
              <a:t>Transfer Data</a:t>
            </a:r>
            <a:endParaRPr lang="en-US" b="1" dirty="0">
              <a:latin typeface="Agency FB" panose="020B0503020202020204" pitchFamily="34" charset="0"/>
            </a:endParaRPr>
          </a:p>
        </p:txBody>
      </p:sp>
    </p:spTree>
    <p:extLst>
      <p:ext uri="{BB962C8B-B14F-4D97-AF65-F5344CB8AC3E}">
        <p14:creationId xmlns:p14="http://schemas.microsoft.com/office/powerpoint/2010/main" val="23433356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Music">
      <a:dk1>
        <a:sysClr val="windowText" lastClr="000000"/>
      </a:dk1>
      <a:lt1>
        <a:sysClr val="window" lastClr="FFFFFF"/>
      </a:lt1>
      <a:dk2>
        <a:srgbClr val="1F497D"/>
      </a:dk2>
      <a:lt2>
        <a:srgbClr val="EEECE1"/>
      </a:lt2>
      <a:accent1>
        <a:srgbClr val="3431A5"/>
      </a:accent1>
      <a:accent2>
        <a:srgbClr val="1A1A57"/>
      </a:accent2>
      <a:accent3>
        <a:srgbClr val="8691C6"/>
      </a:accent3>
      <a:accent4>
        <a:srgbClr val="C0C0C0"/>
      </a:accent4>
      <a:accent5>
        <a:srgbClr val="777777"/>
      </a:accent5>
      <a:accent6>
        <a:srgbClr val="333333"/>
      </a:accent6>
      <a:hlink>
        <a:srgbClr val="1A1A57"/>
      </a:hlink>
      <a:folHlink>
        <a:srgbClr val="3431A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Music-Template-07</Template>
  <TotalTime>1538</TotalTime>
  <Words>526</Words>
  <Application>Microsoft Office PowerPoint</Application>
  <PresentationFormat>On-screen Show (4:3)</PresentationFormat>
  <Paragraphs>110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Agency FB</vt:lpstr>
      <vt:lpstr>Arial</vt:lpstr>
      <vt:lpstr>Calibri</vt:lpstr>
      <vt:lpstr>Office Theme</vt:lpstr>
      <vt:lpstr>Composing Music Application for iOS Project proposal presentation</vt:lpstr>
      <vt:lpstr>Overview</vt:lpstr>
      <vt:lpstr>Introduction</vt:lpstr>
      <vt:lpstr>Problem</vt:lpstr>
      <vt:lpstr>Solution</vt:lpstr>
      <vt:lpstr>Solution</vt:lpstr>
      <vt:lpstr>Software Review</vt:lpstr>
      <vt:lpstr>List of Feature</vt:lpstr>
      <vt:lpstr>System Architecture</vt:lpstr>
      <vt:lpstr>Technology Review</vt:lpstr>
      <vt:lpstr>Development Tools Review</vt:lpstr>
      <vt:lpstr>Limitation</vt:lpstr>
      <vt:lpstr>Quality Assurance</vt:lpstr>
      <vt:lpstr>Quality Assurance</vt:lpstr>
      <vt:lpstr>Quality Assurance</vt:lpstr>
      <vt:lpstr>Development Model</vt:lpstr>
      <vt:lpstr>Development Model</vt:lpstr>
      <vt:lpstr>Schedule &amp; Milestone</vt:lpstr>
      <vt:lpstr>Schedule &amp; Milestone</vt:lpstr>
      <vt:lpstr>Schedule &amp; Milestone</vt:lpstr>
      <vt:lpstr>Schedule &amp; Milestone</vt:lpstr>
      <vt:lpstr>Schedule &amp; Milestone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Composing Music Application for iOS Project proposal presentation</dc:title>
  <dc:creator>Ary</dc:creator>
  <cp:lastModifiedBy>Ary</cp:lastModifiedBy>
  <cp:revision>53</cp:revision>
  <dcterms:created xsi:type="dcterms:W3CDTF">2014-03-08T08:35:12Z</dcterms:created>
  <dcterms:modified xsi:type="dcterms:W3CDTF">2014-03-12T05:35:38Z</dcterms:modified>
</cp:coreProperties>
</file>