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98f897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98f897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/* 연습1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t_emp2 테이블과 t_dept2 테이블을 사용하여 아래와 같이 사원명과 부서와 직급을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합쳐서 출력하되 부서와 직급별로 계층형 쿼리를 사용하여 출력하세요.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단, 직급이 없는 사람들은 직급을 '사원' 으로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98f897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98f897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198f897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198f897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198f897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198f897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계층형 쿼리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98" y="0"/>
            <a:ext cx="80916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7018550" y="122800"/>
            <a:ext cx="1800600" cy="707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연습2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75" y="1247180"/>
            <a:ext cx="8258699" cy="2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연습3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6" y="1243026"/>
            <a:ext cx="8726000" cy="16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