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c1bb136b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c1bb136b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c1bb136b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c1bb136b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1bb136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1bb136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1bb136b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c1bb136b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1bb136b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1bb136b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1bb136b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1bb136b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1bb136b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1bb136b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1bb136b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1bb136b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1bb136b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c1bb136b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c349835b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c349835b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1bb136b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1bb136b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c349835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c349835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c349835b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c349835b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ff4e38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ff4e38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cff4e38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cff4e38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dc8e429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dc8e429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dc8e429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dc8e429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ac1b164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ac1b164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ac1b164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ac1b164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1bb136b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1bb136b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1bb136b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1bb136b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1bb136b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1bb136b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1bb136b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c1bb136b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1bb136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c1bb136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1bb136b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c1bb136b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c1bb136b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c1bb136b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25673" l="14313" r="6037" t="19862"/>
          <a:stretch/>
        </p:blipFill>
        <p:spPr>
          <a:xfrm>
            <a:off x="574050" y="2626925"/>
            <a:ext cx="948725" cy="9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ctrTitle"/>
          </p:nvPr>
        </p:nvSpPr>
        <p:spPr>
          <a:xfrm>
            <a:off x="574050" y="1599375"/>
            <a:ext cx="80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DBeaver (for 이클립스) 설치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좀 더 쾌적한 DB 개발환경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357800"/>
            <a:ext cx="24615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예) Oracle 의 경우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262" y="0"/>
            <a:ext cx="33806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98" y="367400"/>
            <a:ext cx="4311449" cy="40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237" y="404000"/>
            <a:ext cx="4233790" cy="399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48500" y="371750"/>
            <a:ext cx="3642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새로운 Perspective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5063125" y="1266325"/>
            <a:ext cx="3769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149" y="197574"/>
            <a:ext cx="4401150" cy="453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250" y="464049"/>
            <a:ext cx="6493399" cy="43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>
            <p:ph type="title"/>
          </p:nvPr>
        </p:nvSpPr>
        <p:spPr>
          <a:xfrm>
            <a:off x="235500" y="140225"/>
            <a:ext cx="48612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DBeaver perspective 생김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266325"/>
            <a:ext cx="2184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962"/>
            <a:ext cx="7166774" cy="47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2247900" y="1825875"/>
            <a:ext cx="3135900" cy="1160700"/>
          </a:xfrm>
          <a:prstGeom prst="wedgeRoundRectCallout">
            <a:avLst>
              <a:gd fmla="val -80147" name="adj1"/>
              <a:gd fmla="val -1667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사용할 프로젝트 위에서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우클릭후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Set Active Project</a:t>
            </a:r>
            <a:endParaRPr b="1" sz="1800"/>
          </a:p>
        </p:txBody>
      </p:sp>
      <p:sp>
        <p:nvSpPr>
          <p:cNvPr id="157" name="Google Shape;157;p26"/>
          <p:cNvSpPr/>
          <p:nvPr/>
        </p:nvSpPr>
        <p:spPr>
          <a:xfrm>
            <a:off x="691650" y="1348150"/>
            <a:ext cx="1154700" cy="707400"/>
          </a:xfrm>
          <a:prstGeom prst="rect">
            <a:avLst/>
          </a:prstGeom>
          <a:solidFill>
            <a:srgbClr val="FFFFFF">
              <a:alpha val="9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691650" y="2491150"/>
            <a:ext cx="1494600" cy="1043400"/>
          </a:xfrm>
          <a:prstGeom prst="rect">
            <a:avLst/>
          </a:prstGeom>
          <a:solidFill>
            <a:srgbClr val="FFFFFF">
              <a:alpha val="9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베이스 연결 : 프로젝트 단위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266325"/>
            <a:ext cx="3210000" cy="10203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프로젝트 별로 ‘연결’ 을 설정해주어야 합니다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838" y="1128713"/>
            <a:ext cx="33623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422" y="0"/>
            <a:ext cx="532315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5866625" y="445025"/>
            <a:ext cx="2965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5866625" y="1737825"/>
            <a:ext cx="2965800" cy="3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Test Connection 해보기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38" y="0"/>
            <a:ext cx="494567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350" y="2224496"/>
            <a:ext cx="4298251" cy="181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9"/>
          <p:cNvCxnSpPr/>
          <p:nvPr/>
        </p:nvCxnSpPr>
        <p:spPr>
          <a:xfrm flipH="1" rot="10800000">
            <a:off x="4994250" y="3811625"/>
            <a:ext cx="3168900" cy="83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4110200" y="1297350"/>
            <a:ext cx="4722000" cy="32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새로운 Connection 생김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88" y="1185850"/>
            <a:ext cx="328612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328725"/>
            <a:ext cx="43529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 파일 추가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CREAT - OTHER - SQL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일단 생성하면 기본 이클립스 환경이 뜨는데, 닫고 다시 열어보자.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DBeaver!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16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이클립스의 기본 DatabaseDevelopment 환경의 빈약한 문제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최신 DBMS, 다양한 DBMS 지원 느림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쿼리 수행속도, 느림.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쿼리 Result 화면 빈약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DBeaver 로 극복 가능.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4260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실행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266325"/>
            <a:ext cx="3813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실행할 쿼리문 위에서</a:t>
            </a:r>
            <a:br>
              <a:rPr lang="ko"/>
            </a:br>
            <a:r>
              <a:rPr lang="ko"/>
              <a:t>CTRL + ENTER  (쿼리 한개 실행)</a:t>
            </a:r>
            <a:br>
              <a:rPr lang="ko"/>
            </a:br>
            <a:br>
              <a:rPr lang="ko"/>
            </a:br>
            <a:r>
              <a:rPr lang="ko"/>
              <a:t>블럭선택후 해당 선택부분만</a:t>
            </a:r>
            <a:br>
              <a:rPr lang="ko"/>
            </a:br>
            <a:r>
              <a:rPr lang="ko"/>
              <a:t>CTRL + ENTER  실행 가능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여러개 실행 할때는</a:t>
            </a:r>
            <a:br>
              <a:rPr lang="ko"/>
            </a:br>
            <a:r>
              <a:rPr lang="ko"/>
              <a:t>여러 쿼리 선택후</a:t>
            </a:r>
            <a:br>
              <a:rPr lang="ko"/>
            </a:br>
            <a:r>
              <a:rPr lang="ko"/>
              <a:t>ALT + X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650" y="583488"/>
            <a:ext cx="4092301" cy="3753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DBeaver 관련 세팅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266325"/>
            <a:ext cx="3198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Preferences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DBeaver 항목 생김.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658" y="617338"/>
            <a:ext cx="4458543" cy="3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결과창 글꼴 변경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266325"/>
            <a:ext cx="4077000" cy="1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기본글꼴이 가변폭으로 되어 있을 것이다.  가급적 고정폭 글꼴로 바꾸어줍시다.</a:t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025" y="466625"/>
            <a:ext cx="5133975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159300" y="885325"/>
            <a:ext cx="34164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기본적으로 천단위 콤마가 붙는다.  이를 없애려면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72" y="1877400"/>
            <a:ext cx="149995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326" y="283325"/>
            <a:ext cx="5478101" cy="457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3118200"/>
            <a:ext cx="180975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/>
          <p:nvPr/>
        </p:nvSpPr>
        <p:spPr>
          <a:xfrm>
            <a:off x="1495875" y="2600525"/>
            <a:ext cx="322200" cy="51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 txBox="1"/>
          <p:nvPr>
            <p:ph type="title"/>
          </p:nvPr>
        </p:nvSpPr>
        <p:spPr>
          <a:xfrm>
            <a:off x="47050" y="177925"/>
            <a:ext cx="3830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결과창 숫자포맷</a:t>
            </a: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7946800" y="1841075"/>
            <a:ext cx="1150800" cy="620700"/>
          </a:xfrm>
          <a:prstGeom prst="wedgeRoundRectCallout">
            <a:avLst>
              <a:gd fmla="val -35002" name="adj1"/>
              <a:gd fmla="val 70497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grouping 해제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*.SQL 디폴트 File Association 변경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266325"/>
            <a:ext cx="2141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SQL 파일 더블클릭시 DBeaver SQL 편집 창이 뜨게 할수 있다.</a:t>
            </a: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376" y="418262"/>
            <a:ext cx="6021700" cy="430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11700" y="1266325"/>
            <a:ext cx="1587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xml 기본편집기는 기존것이 낳다.</a:t>
            </a:r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368" y="67825"/>
            <a:ext cx="719126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311700" y="445025"/>
            <a:ext cx="3224400" cy="3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키워드는 대문자로 보이게 하기 </a:t>
            </a:r>
            <a:endParaRPr/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224" y="248575"/>
            <a:ext cx="5943775" cy="451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311700" y="445025"/>
            <a:ext cx="1953900" cy="33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자동 별명 삽입 끄기</a:t>
            </a:r>
            <a:endParaRPr/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325" y="152400"/>
            <a:ext cx="6965275" cy="40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Eclipse MarketPlace 를 통해 설치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25" y="958950"/>
            <a:ext cx="3219485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539625" y="3051425"/>
            <a:ext cx="3183600" cy="1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DBeaver 최신버젼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Install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998" y="76200"/>
            <a:ext cx="4648975" cy="491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523875"/>
            <a:ext cx="6362700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type="title"/>
          </p:nvPr>
        </p:nvSpPr>
        <p:spPr>
          <a:xfrm>
            <a:off x="137825" y="317600"/>
            <a:ext cx="2386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다운로딩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80100" y="445025"/>
            <a:ext cx="2386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설치진행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6708925" y="2409325"/>
            <a:ext cx="21234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INn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375" y="321450"/>
            <a:ext cx="4562476" cy="437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447" y="1780000"/>
            <a:ext cx="3880825" cy="2379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1100" y="3008549"/>
            <a:ext cx="4052200" cy="14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Eclipse restart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900" y="1543050"/>
            <a:ext cx="66103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새로운 메뉴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2098525"/>
            <a:ext cx="71247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드라이버 관리자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13" y="1223950"/>
            <a:ext cx="3267075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4723600" y="873100"/>
            <a:ext cx="3462600" cy="1749900"/>
          </a:xfrm>
          <a:prstGeom prst="wedgeRoundRectCallout">
            <a:avLst>
              <a:gd fmla="val -63107" name="adj1"/>
              <a:gd fmla="val 668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드라이버 관리자 세팅은 최초 한번이면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단!  클라우드 환경으로 여러 컴에서 같은 워크스페이스 운영시  DBMS 설치 경로가 다르면 문제 발생 가능.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