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dee54452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dee54452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2140e42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2140e42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2140e42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2140e42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CREATE OR REPLACE VIEW v_prof_dept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AS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SELECT p.profno "교수번호", p.name "교수명", d.dname "소속학과명"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FROM professor p, department d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WHERE p.deptno = d.deptno;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2140e42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2140e42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2140e42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2140e42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2140e42e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2140e42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2140e42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2140e42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2140e42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2140e42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2140e42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2140e42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dee54452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dee54452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dee54452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dee54452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2140e42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2140e42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2140e42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2140e42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dee5445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dee5445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2140e42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2140e42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oracle.com/cd/B28359_01/server.111/b28310/views001.htm#ADMIN11782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ORACLE - View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가상테이블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뷰 확인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tname FROM tab;</a:t>
            </a:r>
            <a:r>
              <a:rPr lang="ko"/>
              <a:t>   --  뷰도 테이블처럼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-- 특정 사용자가 가진 View 확인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owner AS schema_name, view_name</a:t>
            </a:r>
            <a:endParaRPr sz="240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FROM sys.all_views</a:t>
            </a:r>
            <a:endParaRPr sz="240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WHERE owner = '사용자이름(대문자)'</a:t>
            </a:r>
            <a:endParaRPr sz="240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ORDER BY owner, view_name;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복합 View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View SQL 의 서브쿼리에 여러개의 테이블이 Join 되어 생성.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266325"/>
            <a:ext cx="4279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#8102</a:t>
            </a:r>
            <a:r>
              <a:rPr lang="ko"/>
              <a:t>) t_p</a:t>
            </a:r>
            <a:r>
              <a:rPr lang="ko"/>
              <a:t>rofessor, t_department 테이블을 join 하여 교수번호와 교수이름과 소속학과 이름을 조회하는 view 를 생성하세요.  </a:t>
            </a:r>
            <a:br>
              <a:rPr lang="ko"/>
            </a:br>
            <a:r>
              <a:rPr lang="ko"/>
              <a:t>(이름: v_prof_dept)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150" y="242325"/>
            <a:ext cx="3608000" cy="464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INLINE View (인라인 뷰)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View 는 한번 만들어 놓으면 계속 사용할수 있습니다.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그러나 1회용으로만 사용할 경우는 FROM 절의 서브쿼리 형태로 만들수 있습니다. 이러한 뷰를 Inline View 라 합니다.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809125"/>
            <a:ext cx="8520600" cy="9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#8103</a:t>
            </a:r>
            <a:r>
              <a:rPr lang="ko"/>
              <a:t>) t_</a:t>
            </a:r>
            <a:r>
              <a:rPr lang="ko"/>
              <a:t>student, t_department 테이블 : 학과별로 학생들의 최대키와 최대몸무게, 학과 이름을 출력하세요</a:t>
            </a:r>
            <a:endParaRPr/>
          </a:p>
        </p:txBody>
      </p:sp>
      <p:sp>
        <p:nvSpPr>
          <p:cNvPr id="150" name="Google Shape;150;p26"/>
          <p:cNvSpPr txBox="1"/>
          <p:nvPr/>
        </p:nvSpPr>
        <p:spPr>
          <a:xfrm>
            <a:off x="76200" y="1592525"/>
            <a:ext cx="8763300" cy="318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</a:t>
            </a:r>
            <a:endParaRPr sz="180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	d.dname "학과명", </a:t>
            </a:r>
            <a:endParaRPr sz="180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	s.max_height "최대키", </a:t>
            </a:r>
            <a:endParaRPr sz="180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	s.max_weight "최대몸무게"</a:t>
            </a:r>
            <a:endParaRPr sz="180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FROM </a:t>
            </a:r>
            <a:endParaRPr sz="180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	( </a:t>
            </a:r>
            <a:r>
              <a:rPr lang="ko" sz="1800">
                <a:solidFill>
                  <a:srgbClr val="FFFF0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deptno1, MAX(height) max_height, MAX(weight) max_weight</a:t>
            </a:r>
            <a:endParaRPr sz="1800">
              <a:solidFill>
                <a:srgbClr val="FFFF00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0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	FROM t_student</a:t>
            </a:r>
            <a:endParaRPr sz="1800">
              <a:solidFill>
                <a:srgbClr val="FFFF00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0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	GROUP BY deptno1</a:t>
            </a:r>
            <a:r>
              <a:rPr lang="ko" sz="180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) s , </a:t>
            </a:r>
            <a:endParaRPr sz="180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	t_department d</a:t>
            </a:r>
            <a:endParaRPr sz="180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WHERE </a:t>
            </a:r>
            <a:endParaRPr sz="180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	s.deptno1 = d.deptno;</a:t>
            </a:r>
            <a:endParaRPr sz="180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6163" y="1331963"/>
            <a:ext cx="3362325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113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#8104</a:t>
            </a:r>
            <a:r>
              <a:rPr lang="ko"/>
              <a:t>) t_</a:t>
            </a:r>
            <a:r>
              <a:rPr lang="ko"/>
              <a:t>student, t_department 테이블 : 학과별(deptno1)로 가장 키가 큰 학생들의 이름과 키, 학과이름을 </a:t>
            </a:r>
            <a:r>
              <a:rPr lang="ko">
                <a:solidFill>
                  <a:srgbClr val="0000FF"/>
                </a:solidFill>
              </a:rPr>
              <a:t>인라인뷰</a:t>
            </a:r>
            <a:r>
              <a:rPr lang="ko"/>
              <a:t> 를 사용하여 다음과 같이 출력하세요</a:t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857" y="2076450"/>
            <a:ext cx="481215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266325"/>
            <a:ext cx="4733100" cy="22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#8105</a:t>
            </a:r>
            <a:r>
              <a:rPr lang="ko"/>
              <a:t>) t_</a:t>
            </a:r>
            <a:r>
              <a:rPr lang="ko"/>
              <a:t>student 테이블 : 학생의 키가 동일 학년의 평균 키보다 큰 학생들의 학년과 이름과 키, 해당 학년의 평균키를 출력하되, </a:t>
            </a:r>
            <a:r>
              <a:rPr lang="ko">
                <a:solidFill>
                  <a:srgbClr val="0000FF"/>
                </a:solidFill>
              </a:rPr>
              <a:t>inline view </a:t>
            </a:r>
            <a:r>
              <a:rPr lang="ko"/>
              <a:t>를 사용해서 아래와 같이 출력하세요. 단 학년 칼럼은 오름 차순으로 정렬.</a:t>
            </a: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3400" y="1152425"/>
            <a:ext cx="3672975" cy="325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View 란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가상의 테이블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실제 Table 에는 데이터가 있지만, View 에는 데이터는 없고 SQL만 저장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View에 접근할때는 View에 들어있던 SQL의 수행된 결과를 가져오는 것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View를 사용하는 목적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보안 : 특정 테이블의 특정 column 이 보여지면 안되는 경우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편의성 : 가령 여러개의 테이블 join 하는게 매번 귀찮을때 아예 그것을 view로 만들어 놓으면 편함.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283500" y="3675175"/>
            <a:ext cx="8302800" cy="1199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오라클의 경우 View 를 생성하려면 권한이 부여 되어야 한다.  시스템 계정으로 아래와 같이 하자.</a:t>
            </a:r>
            <a:br>
              <a:rPr lang="ko"/>
            </a:br>
            <a:r>
              <a:rPr lang="ko"/>
              <a:t>grant create view to [USER]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grant create procedure to [USER]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View 종류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단순 View (Simple View)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복합 View (Complex View)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인라인 View (INLINE View)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CCCCCC"/>
                </a:solidFill>
              </a:rPr>
              <a:t>Materialized View (MView)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ORACLE VIew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https://docs.oracle.com/cd/B28359_01/server.111/b28310/views001.htm#ADMIN11782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View 를 생성하려면 권한 필요.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GRANT 명령어로 CREATE  VIEW 가 반드시 있어야 함.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SYSTEM 계정으로 들어가 확인 가능.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SELECT PRIVILEGE FROM </a:t>
            </a:r>
            <a:r>
              <a:rPr lang="ko">
                <a:solidFill>
                  <a:srgbClr val="FFFF0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DBA_SYS_PRIVS</a:t>
            </a: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 WHERE GRANTEE ='아이디(대문자)';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단순 View (Simple View)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View를 생성할 서브쿼리에 join 조건 안들어가고 1개의 테이블로 만들어지는 간단한 View.</a:t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514100" y="2194500"/>
            <a:ext cx="5410200" cy="14679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뷰 생성 구문</a:t>
            </a:r>
            <a:endParaRPr b="1" sz="18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Consolas"/>
                <a:ea typeface="Consolas"/>
                <a:cs typeface="Consolas"/>
                <a:sym typeface="Consolas"/>
              </a:rPr>
              <a:t>CREATE [OR REPLACE] VIEW 뷰명 [컬럼명]</a:t>
            </a:r>
            <a:br>
              <a:rPr b="1" lang="ko" sz="1800">
                <a:latin typeface="Consolas"/>
                <a:ea typeface="Consolas"/>
                <a:cs typeface="Consolas"/>
                <a:sym typeface="Consolas"/>
              </a:rPr>
            </a:br>
            <a:r>
              <a:rPr b="1" lang="ko" sz="1800">
                <a:latin typeface="Consolas"/>
                <a:ea typeface="Consolas"/>
                <a:cs typeface="Consolas"/>
                <a:sym typeface="Consolas"/>
              </a:rPr>
              <a:t>AS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ko" sz="1800">
                <a:latin typeface="Consolas"/>
                <a:ea typeface="Consolas"/>
                <a:cs typeface="Consolas"/>
                <a:sym typeface="Consolas"/>
              </a:rPr>
              <a:t>Sub Query)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139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#8101</a:t>
            </a:r>
            <a:r>
              <a:rPr lang="ko"/>
              <a:t>) </a:t>
            </a:r>
            <a:r>
              <a:rPr lang="ko"/>
              <a:t>t_professor 테이블의 profno, name, email, hpage 칼럼만 사용하는 view를 생성하세요 view 의 이름은 v_prof로 하세요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CREATE OR REPLACE VIEW v_prof</a:t>
            </a:r>
            <a:b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FFFF0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b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profno, name, email, hpage FROM t_professor;</a:t>
            </a:r>
            <a:endParaRPr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OR REPLACE 는 혹시 이전에 같은 이름의 view 가 있으면 삭제하고 새로 만들라는 의미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view 를 생성하고 </a:t>
            </a:r>
            <a:r>
              <a:rPr lang="ko" sz="120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* FROM  v_prof</a:t>
            </a:r>
            <a:r>
              <a:rPr lang="ko" sz="1200"/>
              <a:t> 로 확인해보세요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tname FROM tab;</a:t>
            </a:r>
            <a:r>
              <a:rPr lang="ko" sz="1200"/>
              <a:t>     ← 뷰 도 보인다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View 생성시 별도의 컬럼이름 가능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252275" y="1571125"/>
            <a:ext cx="8580000" cy="18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CREATE OR REPLACE VIEW v_prof(pfno, nm, em, hp)</a:t>
            </a:r>
            <a:endParaRPr sz="240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endParaRPr sz="240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profno, name, email, hpage FROM t_professor;</a:t>
            </a:r>
            <a:endParaRPr sz="240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754750" y="3969450"/>
            <a:ext cx="1621200" cy="461100"/>
          </a:xfrm>
          <a:prstGeom prst="wedgeRoundRectCallout">
            <a:avLst>
              <a:gd fmla="val -18183" name="adj1"/>
              <a:gd fmla="val -66073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확인해보자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뷰 삭제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DROP VIEW </a:t>
            </a:r>
            <a:r>
              <a:rPr i="1" lang="ko" sz="240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v_prof</a:t>
            </a:r>
            <a:r>
              <a:rPr lang="ko" sz="240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