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78F2BD-01D9-449A-BD4B-94DC9E239CAD}">
  <a:tblStyle styleId="{4D78F2BD-01D9-449A-BD4B-94DC9E239C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4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ad1945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ad1945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ad1945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ad1945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ad1945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ad1945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ad1945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ad1945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1dc563f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1dc563f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ad1945d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ad1945d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ad1945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ad1945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1dc563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1dc563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ad1945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ad1945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ad1945d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ad1945d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1dc563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1dc563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ad1945d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ad1945d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ad1945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ad1945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ad1945d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ad1945d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ad1945d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ad1945d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ad1945d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ad1945d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dad1945d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dad1945d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1dc563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1dc563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ad194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ad194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ad1945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ad1945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ad1945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ad1945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ad1945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ad1945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1dc563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1dc563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ad1945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ad1945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Constraint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생성시 동시에 설정 + 제약조건명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961525"/>
            <a:ext cx="85206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#9002</a:t>
            </a:r>
            <a:r>
              <a:rPr lang="ko"/>
              <a:t>)   다음 조건을 만족하는 t_emp3 테이블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최대 숫자 4자리 담을 컬럼 no ,  기본키로 설정 → 제약조건명 </a:t>
            </a:r>
            <a:r>
              <a:rPr lang="ko">
                <a:solidFill>
                  <a:srgbClr val="4A86E8"/>
                </a:solidFill>
              </a:rPr>
              <a:t>emp4_no_pk</a:t>
            </a:r>
            <a:br>
              <a:rPr lang="ko"/>
            </a:br>
            <a:r>
              <a:rPr lang="ko"/>
              <a:t>최대 10문자 담을 컬럼 name,  null 허용 안함 → 제약조건명 </a:t>
            </a:r>
            <a:r>
              <a:rPr lang="ko">
                <a:solidFill>
                  <a:srgbClr val="4A86E8"/>
                </a:solidFill>
              </a:rPr>
              <a:t>emp4_name_nn</a:t>
            </a:r>
            <a:br>
              <a:rPr lang="ko"/>
            </a:br>
            <a:r>
              <a:rPr lang="ko"/>
              <a:t>최대 13문자 담을 컬럼 jumin,  </a:t>
            </a:r>
            <a:br>
              <a:rPr lang="ko"/>
            </a:br>
            <a:r>
              <a:rPr lang="ko"/>
              <a:t>	null 허용 안함 → 제약조건명 </a:t>
            </a:r>
            <a:r>
              <a:rPr lang="ko">
                <a:solidFill>
                  <a:srgbClr val="4A86E8"/>
                </a:solidFill>
              </a:rPr>
              <a:t>emp4_jumin_nn </a:t>
            </a:r>
            <a:br>
              <a:rPr lang="ko">
                <a:solidFill>
                  <a:srgbClr val="4A86E8"/>
                </a:solidFill>
              </a:rPr>
            </a:br>
            <a:r>
              <a:rPr lang="ko">
                <a:solidFill>
                  <a:srgbClr val="4A86E8"/>
                </a:solidFill>
              </a:rPr>
              <a:t>	</a:t>
            </a:r>
            <a:r>
              <a:rPr lang="ko"/>
              <a:t>고유해야 함 → 제약조건명 </a:t>
            </a:r>
            <a:r>
              <a:rPr lang="ko">
                <a:solidFill>
                  <a:srgbClr val="4A86E8"/>
                </a:solidFill>
              </a:rPr>
              <a:t>emp4_jumin_uk </a:t>
            </a:r>
            <a:br>
              <a:rPr lang="ko"/>
            </a:br>
            <a:r>
              <a:rPr lang="ko"/>
              <a:t>숫자 1자리 담을 컬럼 area,    area 값은 5보다 작아야 한다 </a:t>
            </a:r>
            <a:br>
              <a:rPr lang="ko"/>
            </a:br>
            <a:r>
              <a:rPr lang="ko"/>
              <a:t>    → 제약조건명 </a:t>
            </a:r>
            <a:r>
              <a:rPr lang="ko">
                <a:solidFill>
                  <a:srgbClr val="4A86E8"/>
                </a:solidFill>
              </a:rPr>
              <a:t>emp4_area_ck</a:t>
            </a:r>
            <a:br>
              <a:rPr lang="ko"/>
            </a:br>
            <a:r>
              <a:rPr lang="ko"/>
              <a:t>최대 6자리 담을 컬럼 deptno deptno,   t_dept2 테이블의 dcode 컬럼을 참조한다</a:t>
            </a:r>
            <a:br>
              <a:rPr lang="ko"/>
            </a:br>
            <a:r>
              <a:rPr lang="ko"/>
              <a:t>    → </a:t>
            </a:r>
            <a:r>
              <a:rPr lang="ko">
                <a:solidFill>
                  <a:srgbClr val="4A86E8"/>
                </a:solidFill>
              </a:rPr>
              <a:t>emp4_deptno_fk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조회하기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 제약조건을 설정하면 그 내용은 ‘딕셔너리’ 에 저장되어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사용자 딕셔너리 : </a:t>
            </a:r>
            <a:r>
              <a:rPr b="1" lang="ko"/>
              <a:t>USER_CONSTRAINTS </a:t>
            </a:r>
            <a:r>
              <a:rPr lang="ko"/>
              <a:t>와 </a:t>
            </a:r>
            <a:r>
              <a:rPr b="1" lang="ko"/>
              <a:t>USER_CONS_COLUMNS </a:t>
            </a:r>
            <a:r>
              <a:rPr lang="ko"/>
              <a:t>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DB 전체 딕셔너리 : </a:t>
            </a:r>
            <a:r>
              <a:rPr b="1" lang="ko"/>
              <a:t>DBA_CONSTRAINTS </a:t>
            </a:r>
            <a:r>
              <a:rPr lang="ko"/>
              <a:t>와 </a:t>
            </a:r>
            <a:r>
              <a:rPr b="1" lang="ko"/>
              <a:t>DBA_CONSTRAINT_COLUMNS </a:t>
            </a:r>
            <a:r>
              <a:rPr lang="ko"/>
              <a:t>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** 딕셔너리( Dictionary ) : </a:t>
            </a:r>
            <a:r>
              <a:rPr lang="ko"/>
              <a:t>스키마 · 사용자 · 객체 · 권한 · 롤 · 데이터베이스의 정보 등등, 오라클 데이터베이스를 운영하는데 필요한 정보를 관리하는 별도의 객체들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35500" y="732925"/>
            <a:ext cx="32502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#9003</a:t>
            </a:r>
            <a:r>
              <a:rPr lang="ko"/>
              <a:t>)  t_emp4, t_emp3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에 설정되어 있는 제약조건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조회하기</a:t>
            </a:r>
            <a:br>
              <a:rPr lang="ko"/>
            </a:br>
            <a:br>
              <a:rPr lang="ko"/>
            </a:br>
            <a:r>
              <a:rPr b="1" lang="ko"/>
              <a:t>제약조건 이름 주목!</a:t>
            </a:r>
            <a:endParaRPr b="1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825" y="2435952"/>
            <a:ext cx="5534772" cy="174007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825" y="481300"/>
            <a:ext cx="5534775" cy="170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566150" y="4360525"/>
            <a:ext cx="8275500" cy="44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P : Primary Key,   U : Unique,  C : Check, Not Null   R : Foreign Key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제약조건에 위배되는 DML 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615550"/>
            <a:ext cx="85206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#9005</a:t>
            </a:r>
            <a:r>
              <a:rPr lang="ko"/>
              <a:t>)  t_emp3 에 제약조건에 맞는 / 위배되는 DML 작성해보고, 에러메세지 확인해보자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생성후 제약조건 추가하기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#9005</a:t>
            </a:r>
            <a:r>
              <a:rPr lang="ko"/>
              <a:t>)   ALTER 명령 사용하여 테이블 에 제약조건 추가가능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위에서 생성한 t_emp4 테이블의 name 컬럼에 UNIQUE 제약조건 추가하기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#9006</a:t>
            </a:r>
            <a:r>
              <a:rPr lang="ko"/>
              <a:t>)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t_emp4 테이블의 area 컬럼에 NOT NULL 제약조건 추가해보세요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(과연 ADD CONSTRAINT 로 될까?)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#9007</a:t>
            </a:r>
            <a:r>
              <a:rPr lang="ko"/>
              <a:t>)    외래키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t_emp4 테이블의 </a:t>
            </a:r>
            <a:r>
              <a:rPr b="1" lang="ko"/>
              <a:t>name </a:t>
            </a:r>
            <a:r>
              <a:rPr lang="ko"/>
              <a:t>컬럼이 t_emp2 테이블의 </a:t>
            </a:r>
            <a:r>
              <a:rPr b="1" lang="ko"/>
              <a:t>name </a:t>
            </a:r>
            <a:r>
              <a:rPr lang="ko"/>
              <a:t>컬럼의 값을 참조하도록 참조키 제약조건을 설정하세요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(외래키에서 이 경우  t_emp2 를 ‘부모(parent)테이블’ 이라 하고 t_emp4 를 ‘자식(child)테이블’ 이라 합니다)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과연 될까?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외래키 설정시 주의 → 반드시 Unique!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참조되는 </a:t>
            </a:r>
            <a:r>
              <a:rPr b="1" lang="ko">
                <a:solidFill>
                  <a:srgbClr val="FF0000"/>
                </a:solidFill>
              </a:rPr>
              <a:t>‘부모테이블의 컬럼’</a:t>
            </a:r>
            <a:r>
              <a:rPr lang="ko">
                <a:solidFill>
                  <a:srgbClr val="FF0000"/>
                </a:solidFill>
              </a:rPr>
              <a:t>은 Primary Key 이거나 Unique 이어야 한다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FOREIGN KEY  + ON DELETE / ON UPDATE 옵션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FK 를 설정한후 부모테이블의 데이터를 지우고 싶은데 만약 자식 테이블에서 부모테이블의 해당 데이터를 참조하고 있는 경우 지울수가 없습니다.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그래서 FK 를 생성할때 </a:t>
            </a:r>
            <a:r>
              <a:rPr b="1" lang="ko">
                <a:solidFill>
                  <a:srgbClr val="0000FF"/>
                </a:solidFill>
              </a:rPr>
              <a:t>ON DELETE CASCADE</a:t>
            </a:r>
            <a:r>
              <a:rPr lang="ko"/>
              <a:t> 옵션을 주면</a:t>
            </a:r>
            <a:br>
              <a:rPr lang="ko"/>
            </a:br>
            <a:r>
              <a:rPr lang="ko"/>
              <a:t>부모테이블의 데이터가 지워질때 자식테이블의 데이터도 함께 지울수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또한 </a:t>
            </a:r>
            <a:r>
              <a:rPr b="1" lang="ko">
                <a:solidFill>
                  <a:srgbClr val="0000FF"/>
                </a:solidFill>
              </a:rPr>
              <a:t>ON DELETE SET NULL</a:t>
            </a:r>
            <a:r>
              <a:rPr lang="ko"/>
              <a:t> 옵션을 주면 부모테이블의 데이터가 지워질때</a:t>
            </a:r>
            <a:br>
              <a:rPr lang="ko"/>
            </a:br>
            <a:r>
              <a:rPr lang="ko"/>
              <a:t>자식 테이블을 NULL 값으로 설정하게 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마찬가지로 </a:t>
            </a:r>
            <a:r>
              <a:rPr b="1" lang="ko">
                <a:solidFill>
                  <a:srgbClr val="0000FF"/>
                </a:solidFill>
              </a:rPr>
              <a:t>ON UPDATE</a:t>
            </a:r>
            <a:r>
              <a:rPr lang="ko"/>
              <a:t> 에도 옵션을 부여 가능  (</a:t>
            </a:r>
            <a:r>
              <a:rPr lang="ko">
                <a:solidFill>
                  <a:srgbClr val="FF0000"/>
                </a:solidFill>
              </a:rPr>
              <a:t>** ORACLE 은 없슴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 DELETE ~~ / ON UPDATE ~~옵션</a:t>
            </a:r>
            <a:endParaRPr/>
          </a:p>
        </p:txBody>
      </p:sp>
      <p:graphicFrame>
        <p:nvGraphicFramePr>
          <p:cNvPr id="176" name="Google Shape;176;p31"/>
          <p:cNvGraphicFramePr/>
          <p:nvPr/>
        </p:nvGraphicFramePr>
        <p:xfrm>
          <a:off x="403150" y="136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{4D78F2BD-01D9-449A-BD4B-94DC9E239CAD}</a:tableStyleId>
              </a:tblPr>
              <a:tblGrid>
                <a:gridCol w="2500175"/>
                <a:gridCol w="6020425"/>
              </a:tblGrid>
              <a:tr h="6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NO ACTION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참조테이블(부모테이블) 에 변화가 있어도 자식테이블에 아무런 조치를 취하지 않음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CASCADE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참조테이블의 데이터가 삭제되면 자식테이블의 관련 데이터도 모두 삭제,   </a:t>
                      </a:r>
                      <a:br>
                        <a:rPr lang="ko"/>
                      </a:br>
                      <a:r>
                        <a:rPr lang="ko"/>
                        <a:t>참조테이블의 데이터가 변경되면 자식테이블의 관련 데이터도 모두 변경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SET NULL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참조테이블의 변화가 있으면 자식테이블의 관련데이터는 NULL로 변경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SET DEFAULT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참조테이블의 변화가 있으면 자식테이블의 관련데이터는 기본데이터로 변경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무결성(Integrity)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914825"/>
            <a:ext cx="8520600" cy="265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기본키(Primary key) 로 설정된 필드는 중복된 값 이나 NULL 값이 들어올수 없다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성별 필드에는 ‘남’, ‘여’ 외에는 다른 값이 들어올수 없다.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주문수량 필드는 반드시 1 이상의 값이 들어와야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….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61250" y="1264225"/>
            <a:ext cx="8288400" cy="545100"/>
          </a:xfrm>
          <a:prstGeom prst="wedgeRoundRectCallout">
            <a:avLst>
              <a:gd fmla="val -22176" name="adj1"/>
              <a:gd fmla="val -6817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저장된 데이터에는 </a:t>
            </a:r>
            <a:r>
              <a:rPr b="1"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‘잘못된 데이터’</a:t>
            </a:r>
            <a: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가 없어야 한다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#9008</a:t>
            </a:r>
            <a:r>
              <a:rPr lang="ko"/>
              <a:t>)    t_emp3 테이블을 DROP 하고, 이전과 같은 조건으로 다시 만들되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t_dept2(dcode)를 참조하는 detpno 컬럼은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부모테이블의 해당 데이터가 삭제되면 함께 삭제되도록 설정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#9009</a:t>
            </a:r>
            <a:r>
              <a:rPr lang="ko"/>
              <a:t>)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t_emp4 테이블의 name 필드의 제약조건을 수정 (ALTER TABLE)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부모테이블이 삭제되면 NULL 이 되도록 설정하기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관리하기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테이블의 각 칼럼에 설정되는 각 제약조건들은 어떤 필요에 의해 일시적으로 </a:t>
            </a:r>
            <a:br>
              <a:rPr lang="ko"/>
            </a:br>
            <a:r>
              <a:rPr lang="ko"/>
              <a:t>DISABLE/ENABLE 할 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가령, 이미 입력된 대량의 데이터는, 다시 입력할 경우 굳이 검사할 필요는 없습니다.  이런경우 제약조건을 임시로 DISABLE 시키면 입력 시간을 단축시킬수있습니다.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DISABLE 하기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DISABLE 하는 옵션은 NOVALIDATE 와  VALIDATE 두가지가 있슴.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NOVALIDATE : 해당 제약조건이 없어서 데이터가 전부 들어온다는 뜻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DISABLE NOVALIDATE 사용하기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#9010</a:t>
            </a:r>
            <a:r>
              <a:rPr lang="ko"/>
              <a:t>) 실습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t_validate, t_novalidate 테이블 사용.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(확인 먼저 해보세요, 걸려있는 제약조건두요..)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DISABLE VALIDATE 사용하기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DISABLE NOVALIDATE 와는 다릅니다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#9011</a:t>
            </a:r>
            <a:r>
              <a:rPr lang="ko"/>
              <a:t>) 실습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(Constraint)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는 데이터의 무결성을 보장하기 위해,  잘못된 데이터 가 저장되는 것을 방지 하기 위해 </a:t>
            </a:r>
            <a:r>
              <a:rPr b="1" lang="ko"/>
              <a:t>‘제약조건(Constraint)’</a:t>
            </a:r>
            <a:r>
              <a:rPr lang="ko"/>
              <a:t> 을  사용한다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제약조건은 테이블의</a:t>
            </a:r>
            <a:r>
              <a:rPr b="1" lang="ko"/>
              <a:t> ‘컬럼’ 에 설정</a:t>
            </a:r>
            <a:r>
              <a:rPr lang="ko"/>
              <a:t>하여 사용한다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해당 ‘컬럼’ 에 설정된 제약조건에 위배된 데이터가 들어오는 경우 에러 발생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종류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187250" y="9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{4D78F2BD-01D9-449A-BD4B-94DC9E239CAD}</a:tableStyleId>
              </a:tblPr>
              <a:tblGrid>
                <a:gridCol w="2510525"/>
                <a:gridCol w="5782075"/>
              </a:tblGrid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제약조건 이름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제약조건의 의미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NOT NULL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 조건이 설정된 컬럼에는 NULL 입력 불가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UNIQUE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 조건이 설정된 컬럼에는 중복값 입력 불가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PRIMARY KEY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테이블당 ‘단 1개’ 설정 가능. 데이터의 유일성 보장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 + UNIQUE 의 의미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FOREIGN KEY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다른 테이블의 컬럼을 참조해서 무결성 검사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외래키 값은 NULL 혹은 참조할수 있는 값이어야 한다.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CHECK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설정된 값만 입력 허용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무결성 종류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311700" y="10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{4D78F2BD-01D9-449A-BD4B-94DC9E239CAD}</a:tableStyleId>
              </a:tblPr>
              <a:tblGrid>
                <a:gridCol w="1808725"/>
                <a:gridCol w="3916325"/>
                <a:gridCol w="2862525"/>
              </a:tblGrid>
              <a:tr h="45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무결성 이름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관련 제약조건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널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릴레이션의 속성값이 NULL 이 될수 없다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고유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속성에 속한 값은 서로 달라야 한다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UNIQUE, NOT NULL,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외래키 값은 NULL 이거나, 참조 할수 없는 외래키 값을 가질수 없다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FOREIGN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도메인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속성의 값은 그 속성이 정의된 도메인에 속한 값이어야 한다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CHECK, DEFAULT,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관계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ON DELETE, ON UPDATE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개체 무결성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4019825" y="110075"/>
            <a:ext cx="2100900" cy="81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릴레이션 : 테이블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: 컬럼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튜플 : 레코드, row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설정 방법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설정하는 방법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테이블 생성시 동시에 제약조건 설정하는 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테이블 생성후 제약조건 추가하는 방법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생성시 동시에 설정하기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#9001</a:t>
            </a:r>
            <a:r>
              <a:rPr lang="ko"/>
              <a:t>)   다음 조건을 만족하는 t_emp3 테이블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최대 숫자 4자리 담을 컬럼 no ,  </a:t>
            </a:r>
            <a:r>
              <a:rPr lang="ko">
                <a:solidFill>
                  <a:srgbClr val="980000"/>
                </a:solidFill>
              </a:rPr>
              <a:t>기본키</a:t>
            </a:r>
            <a:r>
              <a:rPr lang="ko"/>
              <a:t>로 설정</a:t>
            </a:r>
            <a:br>
              <a:rPr lang="ko"/>
            </a:br>
            <a:r>
              <a:rPr lang="ko"/>
              <a:t>최대 10문자 담을 컬럼 name,  </a:t>
            </a:r>
            <a:r>
              <a:rPr lang="ko">
                <a:solidFill>
                  <a:srgbClr val="980000"/>
                </a:solidFill>
              </a:rPr>
              <a:t>null 허용 안함</a:t>
            </a:r>
            <a:br>
              <a:rPr lang="ko"/>
            </a:br>
            <a:r>
              <a:rPr lang="ko"/>
              <a:t>최대 13문자 담을 컬럼 jumin,  </a:t>
            </a:r>
            <a:r>
              <a:rPr lang="ko">
                <a:solidFill>
                  <a:srgbClr val="980000"/>
                </a:solidFill>
              </a:rPr>
              <a:t>null 허용 안함</a:t>
            </a:r>
            <a:r>
              <a:rPr lang="ko"/>
              <a:t>, </a:t>
            </a:r>
            <a:r>
              <a:rPr lang="ko">
                <a:solidFill>
                  <a:srgbClr val="980000"/>
                </a:solidFill>
              </a:rPr>
              <a:t>고유</a:t>
            </a:r>
            <a:r>
              <a:rPr lang="ko"/>
              <a:t>해야 함</a:t>
            </a:r>
            <a:br>
              <a:rPr lang="ko"/>
            </a:br>
            <a:r>
              <a:rPr lang="ko"/>
              <a:t>숫자 1자리 담을 컬럼 area,   </a:t>
            </a:r>
            <a:r>
              <a:rPr lang="ko">
                <a:solidFill>
                  <a:srgbClr val="980000"/>
                </a:solidFill>
              </a:rPr>
              <a:t> area 값은 5보다 작아야 한다</a:t>
            </a:r>
            <a:br>
              <a:rPr lang="ko"/>
            </a:br>
            <a:r>
              <a:rPr lang="ko"/>
              <a:t>최대 6자리 담을 컬럼 deptno,  </a:t>
            </a:r>
            <a:r>
              <a:rPr lang="ko">
                <a:solidFill>
                  <a:srgbClr val="980000"/>
                </a:solidFill>
              </a:rPr>
              <a:t> t_dept2 테이블의 dcode 컬럼을 참조</a:t>
            </a:r>
            <a:r>
              <a:rPr lang="ko"/>
              <a:t>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제약조건명 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위의 예에서는 제약조건명이 없는 형태의 제약조건을 주었습니다.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그러나, 나중에는 제약조건을 활성화/비활성화 하는 등의 관리가 필요할때가 발생합니다.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이렇게 제약조건을 관리하려면 </a:t>
            </a:r>
            <a:r>
              <a:rPr b="1" lang="ko">
                <a:solidFill>
                  <a:srgbClr val="0000FF"/>
                </a:solidFill>
              </a:rPr>
              <a:t>제약조건에 ‘이름’</a:t>
            </a:r>
            <a:r>
              <a:rPr lang="ko"/>
              <a:t>을 붙여서 관리해야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실무에서는 제약조건에 이름을 지정해주는 것을 권장합니다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이름없이 제약조건 설정하면 오라클이 알아서(?) 이름을 붙여주는데  ….  읽기도 다루기 어렵습니다.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