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912785-7046-4413-901F-253F6B37C8DA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D3F1B-FBCB-4D5A-A8F6-1572115AC6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792AD4-BA32-46F1-BCE8-B6FE4D29304D}">
      <dgm:prSet/>
      <dgm:spPr/>
      <dgm:t>
        <a:bodyPr/>
        <a:lstStyle/>
        <a:p>
          <a:r>
            <a:rPr lang="ru-RU" dirty="0"/>
            <a:t>Была создана классическая версия игры «Сапер»</a:t>
          </a:r>
          <a:endParaRPr lang="en-US" dirty="0"/>
        </a:p>
      </dgm:t>
    </dgm:pt>
    <dgm:pt modelId="{EAAF02C2-19EF-49FD-9941-F7D7A4F39E9C}" type="parTrans" cxnId="{49980E5A-D172-4777-9E7B-ACADFCC1AD83}">
      <dgm:prSet/>
      <dgm:spPr/>
      <dgm:t>
        <a:bodyPr/>
        <a:lstStyle/>
        <a:p>
          <a:endParaRPr lang="en-US"/>
        </a:p>
      </dgm:t>
    </dgm:pt>
    <dgm:pt modelId="{AC7731E4-5DE8-484E-B3EE-93E675D3E158}" type="sibTrans" cxnId="{49980E5A-D172-4777-9E7B-ACADFCC1AD83}">
      <dgm:prSet/>
      <dgm:spPr/>
      <dgm:t>
        <a:bodyPr/>
        <a:lstStyle/>
        <a:p>
          <a:endParaRPr lang="en-US"/>
        </a:p>
      </dgm:t>
    </dgm:pt>
    <dgm:pt modelId="{62A08191-3479-4C39-8AB7-8A7952BAE072}">
      <dgm:prSet/>
      <dgm:spPr/>
      <dgm:t>
        <a:bodyPr/>
        <a:lstStyle/>
        <a:p>
          <a:r>
            <a:rPr lang="ru-RU" dirty="0"/>
            <a:t>Были получены навыки разработки ПО в </a:t>
          </a:r>
          <a:r>
            <a:rPr lang="en-US" dirty="0" err="1"/>
            <a:t>Vusial</a:t>
          </a:r>
          <a:r>
            <a:rPr lang="en-US" dirty="0"/>
            <a:t> Studio </a:t>
          </a:r>
          <a:r>
            <a:rPr lang="ru-RU" dirty="0"/>
            <a:t>с использованием </a:t>
          </a:r>
          <a:r>
            <a:rPr lang="en-US" dirty="0"/>
            <a:t>C#</a:t>
          </a:r>
        </a:p>
      </dgm:t>
    </dgm:pt>
    <dgm:pt modelId="{F85FF993-D6FC-4098-94E5-295FFAE1C5D0}" type="parTrans" cxnId="{303A7F3D-2E50-40FC-AFE4-ED0BC20534C9}">
      <dgm:prSet/>
      <dgm:spPr/>
      <dgm:t>
        <a:bodyPr/>
        <a:lstStyle/>
        <a:p>
          <a:endParaRPr lang="en-US"/>
        </a:p>
      </dgm:t>
    </dgm:pt>
    <dgm:pt modelId="{9BA20091-CD7D-4F15-A46D-321437C0206A}" type="sibTrans" cxnId="{303A7F3D-2E50-40FC-AFE4-ED0BC20534C9}">
      <dgm:prSet/>
      <dgm:spPr/>
      <dgm:t>
        <a:bodyPr/>
        <a:lstStyle/>
        <a:p>
          <a:endParaRPr lang="en-US"/>
        </a:p>
      </dgm:t>
    </dgm:pt>
    <dgm:pt modelId="{AD864748-5E08-44C8-9D26-D11B6684328C}">
      <dgm:prSet/>
      <dgm:spPr/>
      <dgm:t>
        <a:bodyPr/>
        <a:lstStyle/>
        <a:p>
          <a:r>
            <a:rPr lang="ru-RU" dirty="0"/>
            <a:t>Изучена клиент-серверная архитектура, а так же подключение к базе данных (</a:t>
          </a:r>
          <a:r>
            <a:rPr lang="en-US" dirty="0"/>
            <a:t>SQL Express)</a:t>
          </a:r>
        </a:p>
      </dgm:t>
    </dgm:pt>
    <dgm:pt modelId="{89A0E43F-03C0-41E7-9A72-3214D857429C}" type="parTrans" cxnId="{A3451EDA-092E-4FD8-A60F-5A848AB061F4}">
      <dgm:prSet/>
      <dgm:spPr/>
      <dgm:t>
        <a:bodyPr/>
        <a:lstStyle/>
        <a:p>
          <a:endParaRPr lang="en-US"/>
        </a:p>
      </dgm:t>
    </dgm:pt>
    <dgm:pt modelId="{43EB95DD-E2BC-491F-AAE2-71B82EB45FBF}" type="sibTrans" cxnId="{A3451EDA-092E-4FD8-A60F-5A848AB061F4}">
      <dgm:prSet/>
      <dgm:spPr/>
      <dgm:t>
        <a:bodyPr/>
        <a:lstStyle/>
        <a:p>
          <a:endParaRPr lang="en-US"/>
        </a:p>
      </dgm:t>
    </dgm:pt>
    <dgm:pt modelId="{5F7E26B9-DDBE-4991-A5D3-539725A6CE92}" type="pres">
      <dgm:prSet presAssocID="{7E8D3F1B-FBCB-4D5A-A8F6-1572115AC600}" presName="root" presStyleCnt="0">
        <dgm:presLayoutVars>
          <dgm:dir/>
          <dgm:resizeHandles val="exact"/>
        </dgm:presLayoutVars>
      </dgm:prSet>
      <dgm:spPr/>
    </dgm:pt>
    <dgm:pt modelId="{8DEE76B4-5EA1-43DF-9A78-68C96E0D36DC}" type="pres">
      <dgm:prSet presAssocID="{43792AD4-BA32-46F1-BCE8-B6FE4D29304D}" presName="compNode" presStyleCnt="0"/>
      <dgm:spPr/>
    </dgm:pt>
    <dgm:pt modelId="{4892FF22-C025-4E69-AADA-61B8147AADDD}" type="pres">
      <dgm:prSet presAssocID="{43792AD4-BA32-46F1-BCE8-B6FE4D29304D}" presName="bgRect" presStyleLbl="bgShp" presStyleIdx="0" presStyleCnt="3"/>
      <dgm:spPr/>
    </dgm:pt>
    <dgm:pt modelId="{3CEF9FE3-354D-409E-83BE-B296C0CB538E}" type="pres">
      <dgm:prSet presAssocID="{43792AD4-BA32-46F1-BCE8-B6FE4D2930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B543E8BF-D23D-4070-934A-CA6EA8781FB6}" type="pres">
      <dgm:prSet presAssocID="{43792AD4-BA32-46F1-BCE8-B6FE4D29304D}" presName="spaceRect" presStyleCnt="0"/>
      <dgm:spPr/>
    </dgm:pt>
    <dgm:pt modelId="{4ABF2368-86C6-4F00-B037-078AF89DCF54}" type="pres">
      <dgm:prSet presAssocID="{43792AD4-BA32-46F1-BCE8-B6FE4D29304D}" presName="parTx" presStyleLbl="revTx" presStyleIdx="0" presStyleCnt="3">
        <dgm:presLayoutVars>
          <dgm:chMax val="0"/>
          <dgm:chPref val="0"/>
        </dgm:presLayoutVars>
      </dgm:prSet>
      <dgm:spPr/>
    </dgm:pt>
    <dgm:pt modelId="{22507B3D-8A7C-4D2E-885C-336FF113E317}" type="pres">
      <dgm:prSet presAssocID="{AC7731E4-5DE8-484E-B3EE-93E675D3E158}" presName="sibTrans" presStyleCnt="0"/>
      <dgm:spPr/>
    </dgm:pt>
    <dgm:pt modelId="{CC4ECF21-5996-4B16-B262-07AC33439589}" type="pres">
      <dgm:prSet presAssocID="{62A08191-3479-4C39-8AB7-8A7952BAE072}" presName="compNode" presStyleCnt="0"/>
      <dgm:spPr/>
    </dgm:pt>
    <dgm:pt modelId="{E5930F32-371E-48C8-BF36-47F9B9B61222}" type="pres">
      <dgm:prSet presAssocID="{62A08191-3479-4C39-8AB7-8A7952BAE072}" presName="bgRect" presStyleLbl="bgShp" presStyleIdx="1" presStyleCnt="3"/>
      <dgm:spPr/>
    </dgm:pt>
    <dgm:pt modelId="{8942A227-D7B9-41C4-BAF7-B346C3BF8F3C}" type="pres">
      <dgm:prSet presAssocID="{62A08191-3479-4C39-8AB7-8A7952BAE0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Caption"/>
        </a:ext>
      </dgm:extLst>
    </dgm:pt>
    <dgm:pt modelId="{B0C24586-EED2-4563-99E6-D6F45B60E88A}" type="pres">
      <dgm:prSet presAssocID="{62A08191-3479-4C39-8AB7-8A7952BAE072}" presName="spaceRect" presStyleCnt="0"/>
      <dgm:spPr/>
    </dgm:pt>
    <dgm:pt modelId="{AC297230-5679-4B30-AFAA-C47DF51BD208}" type="pres">
      <dgm:prSet presAssocID="{62A08191-3479-4C39-8AB7-8A7952BAE072}" presName="parTx" presStyleLbl="revTx" presStyleIdx="1" presStyleCnt="3">
        <dgm:presLayoutVars>
          <dgm:chMax val="0"/>
          <dgm:chPref val="0"/>
        </dgm:presLayoutVars>
      </dgm:prSet>
      <dgm:spPr/>
    </dgm:pt>
    <dgm:pt modelId="{02E79A5B-957A-4DA3-8483-5EFFA35D132A}" type="pres">
      <dgm:prSet presAssocID="{9BA20091-CD7D-4F15-A46D-321437C0206A}" presName="sibTrans" presStyleCnt="0"/>
      <dgm:spPr/>
    </dgm:pt>
    <dgm:pt modelId="{7E559AC3-F81E-490D-AC92-7DD7C276102D}" type="pres">
      <dgm:prSet presAssocID="{AD864748-5E08-44C8-9D26-D11B6684328C}" presName="compNode" presStyleCnt="0"/>
      <dgm:spPr/>
    </dgm:pt>
    <dgm:pt modelId="{BEBAD6B2-98F1-416B-8E5F-50A52616D1A1}" type="pres">
      <dgm:prSet presAssocID="{AD864748-5E08-44C8-9D26-D11B6684328C}" presName="bgRect" presStyleLbl="bgShp" presStyleIdx="2" presStyleCnt="3"/>
      <dgm:spPr/>
    </dgm:pt>
    <dgm:pt modelId="{258F9967-E63A-4EB9-9765-89256564E6CD}" type="pres">
      <dgm:prSet presAssocID="{AD864748-5E08-44C8-9D26-D11B668432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B51E7DCA-0DDB-486F-9737-3371C15DAD5A}" type="pres">
      <dgm:prSet presAssocID="{AD864748-5E08-44C8-9D26-D11B6684328C}" presName="spaceRect" presStyleCnt="0"/>
      <dgm:spPr/>
    </dgm:pt>
    <dgm:pt modelId="{E3D5857D-583F-4484-BC7D-F35CCC5C7CA8}" type="pres">
      <dgm:prSet presAssocID="{AD864748-5E08-44C8-9D26-D11B668432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3A7F3D-2E50-40FC-AFE4-ED0BC20534C9}" srcId="{7E8D3F1B-FBCB-4D5A-A8F6-1572115AC600}" destId="{62A08191-3479-4C39-8AB7-8A7952BAE072}" srcOrd="1" destOrd="0" parTransId="{F85FF993-D6FC-4098-94E5-295FFAE1C5D0}" sibTransId="{9BA20091-CD7D-4F15-A46D-321437C0206A}"/>
    <dgm:cxn modelId="{39B3EF70-0971-4843-AF7E-5CAB949197E5}" type="presOf" srcId="{43792AD4-BA32-46F1-BCE8-B6FE4D29304D}" destId="{4ABF2368-86C6-4F00-B037-078AF89DCF54}" srcOrd="0" destOrd="0" presId="urn:microsoft.com/office/officeart/2018/2/layout/IconVerticalSolidList"/>
    <dgm:cxn modelId="{49980E5A-D172-4777-9E7B-ACADFCC1AD83}" srcId="{7E8D3F1B-FBCB-4D5A-A8F6-1572115AC600}" destId="{43792AD4-BA32-46F1-BCE8-B6FE4D29304D}" srcOrd="0" destOrd="0" parTransId="{EAAF02C2-19EF-49FD-9941-F7D7A4F39E9C}" sibTransId="{AC7731E4-5DE8-484E-B3EE-93E675D3E158}"/>
    <dgm:cxn modelId="{A3451EDA-092E-4FD8-A60F-5A848AB061F4}" srcId="{7E8D3F1B-FBCB-4D5A-A8F6-1572115AC600}" destId="{AD864748-5E08-44C8-9D26-D11B6684328C}" srcOrd="2" destOrd="0" parTransId="{89A0E43F-03C0-41E7-9A72-3214D857429C}" sibTransId="{43EB95DD-E2BC-491F-AAE2-71B82EB45FBF}"/>
    <dgm:cxn modelId="{FF3563DF-0E85-4D30-9C68-52E277D15A12}" type="presOf" srcId="{62A08191-3479-4C39-8AB7-8A7952BAE072}" destId="{AC297230-5679-4B30-AFAA-C47DF51BD208}" srcOrd="0" destOrd="0" presId="urn:microsoft.com/office/officeart/2018/2/layout/IconVerticalSolidList"/>
    <dgm:cxn modelId="{4A755CF0-1721-482B-BE25-93321FBCA41E}" type="presOf" srcId="{AD864748-5E08-44C8-9D26-D11B6684328C}" destId="{E3D5857D-583F-4484-BC7D-F35CCC5C7CA8}" srcOrd="0" destOrd="0" presId="urn:microsoft.com/office/officeart/2018/2/layout/IconVerticalSolidList"/>
    <dgm:cxn modelId="{266F97F2-51D1-42CB-AFF1-7ECD2115C703}" type="presOf" srcId="{7E8D3F1B-FBCB-4D5A-A8F6-1572115AC600}" destId="{5F7E26B9-DDBE-4991-A5D3-539725A6CE92}" srcOrd="0" destOrd="0" presId="urn:microsoft.com/office/officeart/2018/2/layout/IconVerticalSolidList"/>
    <dgm:cxn modelId="{FDB3D8E8-4A75-49E7-99AB-C11DF7003D17}" type="presParOf" srcId="{5F7E26B9-DDBE-4991-A5D3-539725A6CE92}" destId="{8DEE76B4-5EA1-43DF-9A78-68C96E0D36DC}" srcOrd="0" destOrd="0" presId="urn:microsoft.com/office/officeart/2018/2/layout/IconVerticalSolidList"/>
    <dgm:cxn modelId="{B6C6E4F5-6D09-429F-A3A2-6A340DEFFAA6}" type="presParOf" srcId="{8DEE76B4-5EA1-43DF-9A78-68C96E0D36DC}" destId="{4892FF22-C025-4E69-AADA-61B8147AADDD}" srcOrd="0" destOrd="0" presId="urn:microsoft.com/office/officeart/2018/2/layout/IconVerticalSolidList"/>
    <dgm:cxn modelId="{98A274FD-60F0-4BF0-9AB3-AD760E6D7110}" type="presParOf" srcId="{8DEE76B4-5EA1-43DF-9A78-68C96E0D36DC}" destId="{3CEF9FE3-354D-409E-83BE-B296C0CB538E}" srcOrd="1" destOrd="0" presId="urn:microsoft.com/office/officeart/2018/2/layout/IconVerticalSolidList"/>
    <dgm:cxn modelId="{9CB301FF-8840-405C-B4AC-885EDACB85FF}" type="presParOf" srcId="{8DEE76B4-5EA1-43DF-9A78-68C96E0D36DC}" destId="{B543E8BF-D23D-4070-934A-CA6EA8781FB6}" srcOrd="2" destOrd="0" presId="urn:microsoft.com/office/officeart/2018/2/layout/IconVerticalSolidList"/>
    <dgm:cxn modelId="{328C7650-8F82-4698-B938-C25DC8DCCD1E}" type="presParOf" srcId="{8DEE76B4-5EA1-43DF-9A78-68C96E0D36DC}" destId="{4ABF2368-86C6-4F00-B037-078AF89DCF54}" srcOrd="3" destOrd="0" presId="urn:microsoft.com/office/officeart/2018/2/layout/IconVerticalSolidList"/>
    <dgm:cxn modelId="{76DEB00B-37FA-440D-A707-F1D5B0F0F7F5}" type="presParOf" srcId="{5F7E26B9-DDBE-4991-A5D3-539725A6CE92}" destId="{22507B3D-8A7C-4D2E-885C-336FF113E317}" srcOrd="1" destOrd="0" presId="urn:microsoft.com/office/officeart/2018/2/layout/IconVerticalSolidList"/>
    <dgm:cxn modelId="{659F7A22-E55C-4707-8C3C-A51D49FAB877}" type="presParOf" srcId="{5F7E26B9-DDBE-4991-A5D3-539725A6CE92}" destId="{CC4ECF21-5996-4B16-B262-07AC33439589}" srcOrd="2" destOrd="0" presId="urn:microsoft.com/office/officeart/2018/2/layout/IconVerticalSolidList"/>
    <dgm:cxn modelId="{5851EF07-7EDC-464E-AB6C-294B7603FB6F}" type="presParOf" srcId="{CC4ECF21-5996-4B16-B262-07AC33439589}" destId="{E5930F32-371E-48C8-BF36-47F9B9B61222}" srcOrd="0" destOrd="0" presId="urn:microsoft.com/office/officeart/2018/2/layout/IconVerticalSolidList"/>
    <dgm:cxn modelId="{5B9E27E2-A516-4488-A071-2B65BB6D760F}" type="presParOf" srcId="{CC4ECF21-5996-4B16-B262-07AC33439589}" destId="{8942A227-D7B9-41C4-BAF7-B346C3BF8F3C}" srcOrd="1" destOrd="0" presId="urn:microsoft.com/office/officeart/2018/2/layout/IconVerticalSolidList"/>
    <dgm:cxn modelId="{65D52C02-6C77-470F-AF3F-081968751893}" type="presParOf" srcId="{CC4ECF21-5996-4B16-B262-07AC33439589}" destId="{B0C24586-EED2-4563-99E6-D6F45B60E88A}" srcOrd="2" destOrd="0" presId="urn:microsoft.com/office/officeart/2018/2/layout/IconVerticalSolidList"/>
    <dgm:cxn modelId="{41C0A9DE-5846-461C-953A-3A598F4D6488}" type="presParOf" srcId="{CC4ECF21-5996-4B16-B262-07AC33439589}" destId="{AC297230-5679-4B30-AFAA-C47DF51BD208}" srcOrd="3" destOrd="0" presId="urn:microsoft.com/office/officeart/2018/2/layout/IconVerticalSolidList"/>
    <dgm:cxn modelId="{F6568171-F982-46D0-92A6-869E1E330956}" type="presParOf" srcId="{5F7E26B9-DDBE-4991-A5D3-539725A6CE92}" destId="{02E79A5B-957A-4DA3-8483-5EFFA35D132A}" srcOrd="3" destOrd="0" presId="urn:microsoft.com/office/officeart/2018/2/layout/IconVerticalSolidList"/>
    <dgm:cxn modelId="{EE8F5F1E-2C8A-40CD-A5C0-5211F58FB7F7}" type="presParOf" srcId="{5F7E26B9-DDBE-4991-A5D3-539725A6CE92}" destId="{7E559AC3-F81E-490D-AC92-7DD7C276102D}" srcOrd="4" destOrd="0" presId="urn:microsoft.com/office/officeart/2018/2/layout/IconVerticalSolidList"/>
    <dgm:cxn modelId="{545F91FD-A5FC-4782-A7B1-DE3E3617ECA5}" type="presParOf" srcId="{7E559AC3-F81E-490D-AC92-7DD7C276102D}" destId="{BEBAD6B2-98F1-416B-8E5F-50A52616D1A1}" srcOrd="0" destOrd="0" presId="urn:microsoft.com/office/officeart/2018/2/layout/IconVerticalSolidList"/>
    <dgm:cxn modelId="{B1FF6DE0-3AB2-4477-A374-3B81166F8A14}" type="presParOf" srcId="{7E559AC3-F81E-490D-AC92-7DD7C276102D}" destId="{258F9967-E63A-4EB9-9765-89256564E6CD}" srcOrd="1" destOrd="0" presId="urn:microsoft.com/office/officeart/2018/2/layout/IconVerticalSolidList"/>
    <dgm:cxn modelId="{496F6568-7F58-4341-AB05-E93CD675020B}" type="presParOf" srcId="{7E559AC3-F81E-490D-AC92-7DD7C276102D}" destId="{B51E7DCA-0DDB-486F-9737-3371C15DAD5A}" srcOrd="2" destOrd="0" presId="urn:microsoft.com/office/officeart/2018/2/layout/IconVerticalSolidList"/>
    <dgm:cxn modelId="{6D86BB8D-FEAB-444A-931C-B731091F9E74}" type="presParOf" srcId="{7E559AC3-F81E-490D-AC92-7DD7C276102D}" destId="{E3D5857D-583F-4484-BC7D-F35CCC5C7C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FF22-C025-4E69-AADA-61B8147AADDD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F9FE3-354D-409E-83BE-B296C0CB538E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F2368-86C6-4F00-B037-078AF89DCF54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Была создана классическая версия игры «Сапер»</a:t>
          </a:r>
          <a:endParaRPr lang="en-US" sz="2100" kern="1200" dirty="0"/>
        </a:p>
      </dsp:txBody>
      <dsp:txXfrm>
        <a:off x="1740935" y="644"/>
        <a:ext cx="4410627" cy="1507303"/>
      </dsp:txXfrm>
    </dsp:sp>
    <dsp:sp modelId="{E5930F32-371E-48C8-BF36-47F9B9B61222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2A227-D7B9-41C4-BAF7-B346C3BF8F3C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7230-5679-4B30-AFAA-C47DF51BD208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Были получены навыки разработки ПО в </a:t>
          </a:r>
          <a:r>
            <a:rPr lang="en-US" sz="2100" kern="1200" dirty="0" err="1"/>
            <a:t>Vusial</a:t>
          </a:r>
          <a:r>
            <a:rPr lang="en-US" sz="2100" kern="1200" dirty="0"/>
            <a:t> Studio </a:t>
          </a:r>
          <a:r>
            <a:rPr lang="ru-RU" sz="2100" kern="1200" dirty="0"/>
            <a:t>с использованием </a:t>
          </a:r>
          <a:r>
            <a:rPr lang="en-US" sz="2100" kern="1200" dirty="0"/>
            <a:t>C#</a:t>
          </a:r>
        </a:p>
      </dsp:txBody>
      <dsp:txXfrm>
        <a:off x="1740935" y="1884773"/>
        <a:ext cx="4410627" cy="1507303"/>
      </dsp:txXfrm>
    </dsp:sp>
    <dsp:sp modelId="{BEBAD6B2-98F1-416B-8E5F-50A52616D1A1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F9967-E63A-4EB9-9765-89256564E6CD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5857D-583F-4484-BC7D-F35CCC5C7CA8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Изучена клиент-серверная архитектура, а так же подключение к базе данных (</a:t>
          </a:r>
          <a:r>
            <a:rPr lang="en-US" sz="2100" kern="1200" dirty="0"/>
            <a:t>SQL Express)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5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3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0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588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7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2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9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61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0F72FC-4FF4-48C0-AC76-B550DEC086E8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43C4C7-E4BB-41E9-8C34-FE5FE128E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ABAE1-FFA5-49CB-BD63-9050E0F64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208629"/>
            <a:ext cx="6260123" cy="2321168"/>
          </a:xfrm>
        </p:spPr>
        <p:txBody>
          <a:bodyPr>
            <a:normAutofit/>
          </a:bodyPr>
          <a:lstStyle/>
          <a:p>
            <a:r>
              <a:rPr lang="ru-RU" dirty="0"/>
              <a:t>Сапёр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4D215E-3F4D-4B8E-9BDC-CDE7B98E9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532" y="5173394"/>
            <a:ext cx="3571460" cy="1255734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Выполнила студентка 33536/3</a:t>
            </a:r>
          </a:p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Никифорова Кристина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96C49-9617-420A-A498-A89603C7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5" y="0"/>
            <a:ext cx="1766197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24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BD8E0-7BF1-4E37-A8B8-8C195C4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6357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dirty="0"/>
              <a:t>Описание игры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AEB230-1EFD-44B5-933B-4E96CD0C9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</a:rPr>
              <a:t>«</a:t>
            </a:r>
            <a:r>
              <a:rPr lang="en-US" b="1" dirty="0">
                <a:solidFill>
                  <a:srgbClr val="FFFFFF"/>
                </a:solidFill>
              </a:rPr>
              <a:t>Сапёр</a:t>
            </a:r>
            <a:r>
              <a:rPr lang="ru-RU" b="1" dirty="0">
                <a:solidFill>
                  <a:srgbClr val="FFFFFF"/>
                </a:solidFill>
              </a:rPr>
              <a:t>»</a:t>
            </a:r>
            <a:r>
              <a:rPr lang="en-US" dirty="0">
                <a:solidFill>
                  <a:srgbClr val="FFFFFF"/>
                </a:solidFill>
              </a:rPr>
              <a:t> — компьютерная игра-головоломка, в</a:t>
            </a:r>
            <a:r>
              <a:rPr lang="ru-RU" dirty="0">
                <a:solidFill>
                  <a:srgbClr val="FFFFFF"/>
                </a:solidFill>
              </a:rPr>
              <a:t> которой игровое поле разделено на смежные ячейки, некоторые из которых «заминированы», количество «заминированных» ячеек неизвестно.</a:t>
            </a:r>
          </a:p>
          <a:p>
            <a:r>
              <a:rPr lang="ru-RU" dirty="0">
                <a:solidFill>
                  <a:srgbClr val="FFFFFF"/>
                </a:solidFill>
              </a:rPr>
              <a:t>Целью игры является открытие всех ячеек, не содержащих мины.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89E4-11CD-46B9-8D6F-330E0A06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1123027"/>
            <a:ext cx="4064839" cy="40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477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22BFB-A786-43E8-91F5-22F0F00E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A82F2-5BD0-4EE5-84C0-84B5285B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58704"/>
            <a:ext cx="3051711" cy="196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</a:t>
            </a:r>
            <a:r>
              <a:rPr lang="en-US" dirty="0" err="1">
                <a:solidFill>
                  <a:srgbClr val="FFFFFF"/>
                </a:solidFill>
              </a:rPr>
              <a:t>Концептирование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2. </a:t>
            </a:r>
            <a:r>
              <a:rPr lang="en-US" dirty="0" err="1">
                <a:solidFill>
                  <a:srgbClr val="FFFFFF"/>
                </a:solidFill>
              </a:rPr>
              <a:t>Прототипирование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3. Тестирование</a:t>
            </a:r>
          </a:p>
          <a:p>
            <a:r>
              <a:rPr lang="ru-RU" dirty="0">
                <a:solidFill>
                  <a:srgbClr val="FFFFFF"/>
                </a:solidFill>
              </a:rPr>
              <a:t>4. Релиз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 descr="Изображение выглядит как сушилка для посуды, вычерчивание линий&#10;&#10;Автоматически созданное описание">
            <a:extLst>
              <a:ext uri="{FF2B5EF4-FFF2-40B4-BE49-F238E27FC236}">
                <a16:creationId xmlns:a16="http://schemas.microsoft.com/office/drawing/2014/main" id="{A532FDC4-703F-4259-979F-42884C644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74" y="1620850"/>
            <a:ext cx="4384890" cy="32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86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23CD7-C928-4C54-98C5-92197FD1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7301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err="1"/>
              <a:t>Принцип</a:t>
            </a:r>
            <a:r>
              <a:rPr lang="en-US" dirty="0"/>
              <a:t> </a:t>
            </a:r>
            <a:r>
              <a:rPr lang="en-US" dirty="0" err="1"/>
              <a:t>игры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80DB58-D344-4FE0-9DDF-3A527A97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101" y="2474654"/>
            <a:ext cx="363169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 err="1"/>
              <a:t>Мины</a:t>
            </a:r>
            <a:r>
              <a:rPr lang="en-US" sz="1700" dirty="0"/>
              <a:t> </a:t>
            </a:r>
            <a:r>
              <a:rPr lang="en-US" sz="1700" dirty="0" err="1"/>
              <a:t>расставляются</a:t>
            </a:r>
            <a:r>
              <a:rPr lang="en-US" sz="1700" dirty="0"/>
              <a:t> </a:t>
            </a:r>
            <a:r>
              <a:rPr lang="en-US" sz="1700" dirty="0" err="1"/>
              <a:t>после</a:t>
            </a:r>
            <a:r>
              <a:rPr lang="en-US" sz="1700" dirty="0"/>
              <a:t> </a:t>
            </a:r>
            <a:r>
              <a:rPr lang="en-US" sz="1700" dirty="0" err="1"/>
              <a:t>первого</a:t>
            </a:r>
            <a:r>
              <a:rPr lang="en-US" sz="1700" dirty="0"/>
              <a:t> </a:t>
            </a:r>
            <a:r>
              <a:rPr lang="en-US" sz="1700" dirty="0" err="1"/>
              <a:t>хода</a:t>
            </a:r>
            <a:endParaRPr lang="en-US" sz="1700" dirty="0"/>
          </a:p>
          <a:p>
            <a:r>
              <a:rPr lang="en-US" sz="1700" dirty="0" err="1"/>
              <a:t>При</a:t>
            </a:r>
            <a:r>
              <a:rPr lang="en-US" sz="1700" dirty="0"/>
              <a:t> </a:t>
            </a:r>
            <a:r>
              <a:rPr lang="en-US" sz="1700" dirty="0" err="1"/>
              <a:t>открытии</a:t>
            </a:r>
            <a:r>
              <a:rPr lang="en-US" sz="1700" dirty="0"/>
              <a:t> </a:t>
            </a:r>
            <a:r>
              <a:rPr lang="en-US" sz="1700" dirty="0" err="1"/>
              <a:t>ячейки</a:t>
            </a:r>
            <a:r>
              <a:rPr lang="en-US" sz="1700" dirty="0"/>
              <a:t> </a:t>
            </a:r>
            <a:r>
              <a:rPr lang="en-US" sz="1700" dirty="0" err="1"/>
              <a:t>появляется</a:t>
            </a:r>
            <a:r>
              <a:rPr lang="en-US" sz="1700" dirty="0"/>
              <a:t> </a:t>
            </a:r>
            <a:r>
              <a:rPr lang="en-US" sz="1700" dirty="0" err="1"/>
              <a:t>число</a:t>
            </a:r>
            <a:r>
              <a:rPr lang="en-US" sz="1700" dirty="0"/>
              <a:t> (</a:t>
            </a:r>
            <a:r>
              <a:rPr lang="en-US" sz="1700" dirty="0" err="1"/>
              <a:t>количество</a:t>
            </a:r>
            <a:r>
              <a:rPr lang="en-US" sz="1700" dirty="0"/>
              <a:t> </a:t>
            </a:r>
            <a:r>
              <a:rPr lang="en-US" sz="1700" dirty="0" err="1"/>
              <a:t>бомб</a:t>
            </a:r>
            <a:r>
              <a:rPr lang="en-US" sz="1700" dirty="0"/>
              <a:t> </a:t>
            </a:r>
            <a:r>
              <a:rPr lang="en-US" sz="1700" dirty="0" err="1"/>
              <a:t>вокруг</a:t>
            </a:r>
            <a:r>
              <a:rPr lang="en-US" sz="1700" dirty="0"/>
              <a:t>) </a:t>
            </a:r>
            <a:r>
              <a:rPr lang="en-US" sz="1700" dirty="0" err="1"/>
              <a:t>или</a:t>
            </a:r>
            <a:r>
              <a:rPr lang="en-US" sz="1700" dirty="0"/>
              <a:t> </a:t>
            </a:r>
            <a:r>
              <a:rPr lang="en-US" sz="1700" dirty="0" err="1"/>
              <a:t>же</a:t>
            </a:r>
            <a:r>
              <a:rPr lang="en-US" sz="1700" dirty="0"/>
              <a:t> </a:t>
            </a:r>
            <a:r>
              <a:rPr lang="en-US" sz="1700" dirty="0" err="1"/>
              <a:t>сама</a:t>
            </a:r>
            <a:r>
              <a:rPr lang="en-US" sz="1700" dirty="0"/>
              <a:t> </a:t>
            </a:r>
            <a:r>
              <a:rPr lang="en-US" sz="1700" dirty="0" err="1"/>
              <a:t>бомба</a:t>
            </a:r>
            <a:endParaRPr lang="en-US" sz="1700" dirty="0"/>
          </a:p>
          <a:p>
            <a:r>
              <a:rPr lang="en-US" sz="1700" dirty="0"/>
              <a:t>«</a:t>
            </a:r>
            <a:r>
              <a:rPr lang="en-US" sz="1700" dirty="0" err="1"/>
              <a:t>Заминированные</a:t>
            </a:r>
            <a:r>
              <a:rPr lang="en-US" sz="1700" dirty="0"/>
              <a:t>» </a:t>
            </a:r>
            <a:r>
              <a:rPr lang="en-US" sz="1700" dirty="0" err="1"/>
              <a:t>ячейки</a:t>
            </a:r>
            <a:r>
              <a:rPr lang="en-US" sz="1700" dirty="0"/>
              <a:t> </a:t>
            </a:r>
            <a:r>
              <a:rPr lang="en-US" sz="1700" dirty="0" err="1"/>
              <a:t>игрок</a:t>
            </a:r>
            <a:r>
              <a:rPr lang="en-US" sz="1700" dirty="0"/>
              <a:t> </a:t>
            </a:r>
            <a:r>
              <a:rPr lang="en-US" sz="1700" dirty="0" err="1"/>
              <a:t>может</a:t>
            </a:r>
            <a:r>
              <a:rPr lang="en-US" sz="1700" dirty="0"/>
              <a:t> </a:t>
            </a:r>
            <a:r>
              <a:rPr lang="en-US" sz="1700" dirty="0" err="1"/>
              <a:t>пометить</a:t>
            </a:r>
            <a:r>
              <a:rPr lang="en-US" sz="1700" dirty="0"/>
              <a:t> </a:t>
            </a:r>
          </a:p>
          <a:p>
            <a:r>
              <a:rPr lang="en-US" sz="1700" dirty="0" err="1"/>
              <a:t>Открыв</a:t>
            </a:r>
            <a:r>
              <a:rPr lang="en-US" sz="1700" dirty="0"/>
              <a:t> </a:t>
            </a:r>
            <a:r>
              <a:rPr lang="en-US" sz="1700" dirty="0" err="1"/>
              <a:t>все</a:t>
            </a:r>
            <a:r>
              <a:rPr lang="en-US" sz="1700" dirty="0"/>
              <a:t> «</a:t>
            </a:r>
            <a:r>
              <a:rPr lang="en-US" sz="1700" dirty="0" err="1"/>
              <a:t>не</a:t>
            </a:r>
            <a:r>
              <a:rPr lang="en-US" sz="1700" dirty="0"/>
              <a:t> </a:t>
            </a:r>
            <a:r>
              <a:rPr lang="en-US" sz="1700" dirty="0" err="1"/>
              <a:t>заминированные</a:t>
            </a:r>
            <a:r>
              <a:rPr lang="en-US" sz="1700" dirty="0"/>
              <a:t>» </a:t>
            </a:r>
            <a:r>
              <a:rPr lang="en-US" sz="1700" dirty="0" err="1"/>
              <a:t>ячейки</a:t>
            </a:r>
            <a:r>
              <a:rPr lang="en-US" sz="1700" dirty="0"/>
              <a:t>, </a:t>
            </a:r>
            <a:r>
              <a:rPr lang="en-US" sz="1700" dirty="0" err="1"/>
              <a:t>игрок</a:t>
            </a:r>
            <a:r>
              <a:rPr lang="en-US" sz="1700" dirty="0"/>
              <a:t> </a:t>
            </a:r>
            <a:r>
              <a:rPr lang="en-US" sz="1700" dirty="0" err="1"/>
              <a:t>выигрывает</a:t>
            </a: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78011-41B8-4129-B600-6AA825F0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503D10-824B-49D2-898E-0AB7A1F8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7"/>
          <a:stretch/>
        </p:blipFill>
        <p:spPr>
          <a:xfrm>
            <a:off x="8750927" y="2264531"/>
            <a:ext cx="2871293" cy="23289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501B03-4A38-4612-8584-5BFCA8F8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79" y="3668334"/>
            <a:ext cx="2412611" cy="2311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EB32C-040B-435A-86EF-8DBC69B2174F}"/>
              </a:ext>
            </a:extLst>
          </p:cNvPr>
          <p:cNvSpPr txBox="1"/>
          <p:nvPr/>
        </p:nvSpPr>
        <p:spPr>
          <a:xfrm>
            <a:off x="5908259" y="6218696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«Бомба»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D31FB-F45C-461C-A2EF-17A45EC05665}"/>
              </a:ext>
            </a:extLst>
          </p:cNvPr>
          <p:cNvSpPr txBox="1"/>
          <p:nvPr/>
        </p:nvSpPr>
        <p:spPr>
          <a:xfrm>
            <a:off x="9237004" y="4797416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Метка «бомбы»</a:t>
            </a:r>
          </a:p>
        </p:txBody>
      </p:sp>
    </p:spTree>
    <p:extLst>
      <p:ext uri="{BB962C8B-B14F-4D97-AF65-F5344CB8AC3E}">
        <p14:creationId xmlns:p14="http://schemas.microsoft.com/office/powerpoint/2010/main" val="18831887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4C9D9-F2AE-45B7-A47D-C143EDD8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293169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/>
              <a:t>Клиент/Сервер</a:t>
            </a:r>
            <a:endParaRPr lang="en-US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FEF96D-1289-4594-BA2E-3974D6EBB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0727" y="2441222"/>
            <a:ext cx="6227064" cy="201000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E92BCF-ABAE-48E0-B58D-8C75C0B4E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1249" y="2638044"/>
            <a:ext cx="3604086" cy="20665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u="sng" dirty="0" err="1"/>
              <a:t>Сервер</a:t>
            </a:r>
            <a:r>
              <a:rPr lang="en-US" sz="2000" u="sng" dirty="0"/>
              <a:t> </a:t>
            </a:r>
            <a:r>
              <a:rPr lang="en-US" sz="2000" u="sng" dirty="0" err="1"/>
              <a:t>сообщает</a:t>
            </a:r>
            <a:r>
              <a:rPr lang="en-US" sz="2000" u="sng" dirty="0"/>
              <a:t>:</a:t>
            </a:r>
          </a:p>
          <a:p>
            <a:r>
              <a:rPr lang="en-US" sz="2000" dirty="0"/>
              <a:t> О </a:t>
            </a:r>
            <a:r>
              <a:rPr lang="en-US" sz="2000" dirty="0" err="1"/>
              <a:t>подключении</a:t>
            </a:r>
            <a:endParaRPr lang="en-US" sz="2000" dirty="0"/>
          </a:p>
          <a:p>
            <a:r>
              <a:rPr lang="ru-RU" sz="2000" dirty="0"/>
              <a:t>Передает информацию о 10 лучших результатах</a:t>
            </a:r>
            <a:endParaRPr lang="en-US" sz="2000" dirty="0"/>
          </a:p>
          <a:p>
            <a:r>
              <a:rPr lang="en-US" sz="2000" dirty="0" err="1"/>
              <a:t>Об</a:t>
            </a:r>
            <a:r>
              <a:rPr lang="en-US" sz="2000" dirty="0"/>
              <a:t> </a:t>
            </a:r>
            <a:r>
              <a:rPr lang="en-US" sz="2000" dirty="0" err="1"/>
              <a:t>отключении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6428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Объект 6">
            <a:extLst>
              <a:ext uri="{FF2B5EF4-FFF2-40B4-BE49-F238E27FC236}">
                <a16:creationId xmlns:a16="http://schemas.microsoft.com/office/drawing/2014/main" id="{9FB537A0-6D2D-424B-8B17-453DB97FF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9218" y="1271016"/>
            <a:ext cx="5969409" cy="431596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1E8D5-B5B1-4917-A21C-EAD23FDF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ru-RU" sz="1800" dirty="0">
                <a:solidFill>
                  <a:srgbClr val="FFFFFF"/>
                </a:solidFill>
              </a:rPr>
              <a:t>Игра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88DD9C-DC72-476C-BAB0-DAE01EC8F1F9}"/>
              </a:ext>
            </a:extLst>
          </p:cNvPr>
          <p:cNvSpPr/>
          <p:nvPr/>
        </p:nvSpPr>
        <p:spPr>
          <a:xfrm>
            <a:off x="3053271" y="3475247"/>
            <a:ext cx="511564" cy="44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6A6426EB-60F3-4ACE-A5A0-144D556822C3}"/>
              </a:ext>
            </a:extLst>
          </p:cNvPr>
          <p:cNvSpPr/>
          <p:nvPr/>
        </p:nvSpPr>
        <p:spPr>
          <a:xfrm>
            <a:off x="8958470" y="3429000"/>
            <a:ext cx="492486" cy="4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лево 9">
            <a:extLst>
              <a:ext uri="{FF2B5EF4-FFF2-40B4-BE49-F238E27FC236}">
                <a16:creationId xmlns:a16="http://schemas.microsoft.com/office/drawing/2014/main" id="{12A61A25-9880-4718-BA6E-9C268F984F85}"/>
              </a:ext>
            </a:extLst>
          </p:cNvPr>
          <p:cNvSpPr/>
          <p:nvPr/>
        </p:nvSpPr>
        <p:spPr>
          <a:xfrm>
            <a:off x="8921514" y="1977954"/>
            <a:ext cx="350157" cy="4373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631B2-99EC-462D-A425-98D8AAA8F047}"/>
              </a:ext>
            </a:extLst>
          </p:cNvPr>
          <p:cNvSpPr txBox="1"/>
          <p:nvPr/>
        </p:nvSpPr>
        <p:spPr>
          <a:xfrm>
            <a:off x="9316160" y="20459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таймер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A6D8-7596-48A4-BAF1-9AC58E46A214}"/>
              </a:ext>
            </a:extLst>
          </p:cNvPr>
          <p:cNvSpPr txBox="1"/>
          <p:nvPr/>
        </p:nvSpPr>
        <p:spPr>
          <a:xfrm>
            <a:off x="9450956" y="3337747"/>
            <a:ext cx="134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Топ </a:t>
            </a:r>
          </a:p>
          <a:p>
            <a:r>
              <a:rPr lang="ru-RU" dirty="0"/>
              <a:t>результаты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F3683-1CC8-4279-BF91-B46B108ABD62}"/>
              </a:ext>
            </a:extLst>
          </p:cNvPr>
          <p:cNvSpPr txBox="1"/>
          <p:nvPr/>
        </p:nvSpPr>
        <p:spPr>
          <a:xfrm>
            <a:off x="1934817" y="3475247"/>
            <a:ext cx="140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Игровое</a:t>
            </a:r>
          </a:p>
          <a:p>
            <a:r>
              <a:rPr lang="ru-RU" dirty="0"/>
              <a:t>поле</a:t>
            </a:r>
          </a:p>
        </p:txBody>
      </p:sp>
    </p:spTree>
    <p:extLst>
      <p:ext uri="{BB962C8B-B14F-4D97-AF65-F5344CB8AC3E}">
        <p14:creationId xmlns:p14="http://schemas.microsoft.com/office/powerpoint/2010/main" val="11881307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8645B-DE7E-4DA7-BF87-444035B1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" y="120630"/>
            <a:ext cx="5983459" cy="1166564"/>
          </a:xfrm>
        </p:spPr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pic>
        <p:nvPicPr>
          <p:cNvPr id="9" name="Объект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44FE2F-A323-4B8B-ACD0-2AF534817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1" y="1516044"/>
            <a:ext cx="5924381" cy="4068014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358D35F-C55B-4A86-8906-25E2BE9710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3997" y="120630"/>
            <a:ext cx="5685462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206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6867C-3EA8-4B41-A63A-6FBBAAB4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88455"/>
            <a:ext cx="3636498" cy="158844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6DBF858-5726-4ED2-8E98-68A9F1D35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8821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6F84678-D26A-49FF-897B-716DC9B67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612"/>
            <a:ext cx="941387" cy="9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76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131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Посылка</vt:lpstr>
      <vt:lpstr>Сапёр</vt:lpstr>
      <vt:lpstr>Описание игры</vt:lpstr>
      <vt:lpstr>ЭТАПЫ РАЗРАБОТКИ</vt:lpstr>
      <vt:lpstr>Принцип игры</vt:lpstr>
      <vt:lpstr>Клиент/Сервер</vt:lpstr>
      <vt:lpstr>Игра</vt:lpstr>
      <vt:lpstr>Диаграммы классов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Сапёр</dc:title>
  <dc:creator>Никифорова Кристина Игоревна</dc:creator>
  <cp:lastModifiedBy>Никифорова Кристина Игоревна</cp:lastModifiedBy>
  <cp:revision>13</cp:revision>
  <dcterms:created xsi:type="dcterms:W3CDTF">2019-06-13T18:56:16Z</dcterms:created>
  <dcterms:modified xsi:type="dcterms:W3CDTF">2019-06-15T13:06:04Z</dcterms:modified>
</cp:coreProperties>
</file>