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8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17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40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31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48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17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313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61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CF81FA-60CA-493A-8542-0B27EF5B4C44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093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1FA-60CA-493A-8542-0B27EF5B4C44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47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CF81FA-60CA-493A-8542-0B27EF5B4C44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0BEE8F-A74B-4C7B-9BC0-F68824C1AABD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73D75-A208-4E3D-81D9-B3B5FB18F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en-US" sz="6600"/>
              <a:t>Calories Counter</a:t>
            </a:r>
            <a:endParaRPr lang="en-AU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FBE71-27EA-400B-B4D8-51ECA6F9A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Kittima taetiengtum</a:t>
            </a:r>
            <a:endParaRPr lang="en-AU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Pepe Is Hitting The Gym, For Some Reason by spearsharp - Meme Center">
            <a:extLst>
              <a:ext uri="{FF2B5EF4-FFF2-40B4-BE49-F238E27FC236}">
                <a16:creationId xmlns:a16="http://schemas.microsoft.com/office/drawing/2014/main" id="{A499D9FA-47F0-47A7-A3B6-5DF21C535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9746" r="4628" b="16172"/>
          <a:stretch/>
        </p:blipFill>
        <p:spPr bwMode="auto">
          <a:xfrm>
            <a:off x="1064204" y="1586047"/>
            <a:ext cx="6444005" cy="318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33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E4E9C-D6C3-42B8-AEB9-8E288ACA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Flow Diagram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C391C45-223F-4DB8-AB15-280027218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62" y="640081"/>
            <a:ext cx="5278491" cy="5054156"/>
          </a:xfrm>
          <a:prstGeom prst="rect">
            <a:avLst/>
          </a:prstGeom>
        </p:spPr>
      </p:pic>
      <p:cxnSp>
        <p:nvCxnSpPr>
          <p:cNvPr id="44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Anon hates January : greentext">
            <a:extLst>
              <a:ext uri="{FF2B5EF4-FFF2-40B4-BE49-F238E27FC236}">
                <a16:creationId xmlns:a16="http://schemas.microsoft.com/office/drawing/2014/main" id="{28FE59B3-A6F6-40FC-9BA8-C66186717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624" y="4754265"/>
            <a:ext cx="1401762" cy="126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83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00B5-419B-40B9-A4BC-185595F2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2194B-55E6-43DE-A431-8A19CCA8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49553" cy="3867169"/>
          </a:xfrm>
        </p:spPr>
        <p:txBody>
          <a:bodyPr/>
          <a:lstStyle/>
          <a:p>
            <a:r>
              <a:rPr lang="en-AU" dirty="0"/>
              <a:t>• Standard basic calories counter</a:t>
            </a:r>
          </a:p>
          <a:p>
            <a:r>
              <a:rPr lang="en-AU" dirty="0"/>
              <a:t>• App objective – to calculate your calories intake to see if you go exceed amount of calories per day already or not</a:t>
            </a:r>
          </a:p>
          <a:p>
            <a:r>
              <a:rPr lang="en-AU" dirty="0"/>
              <a:t>• There will be a food list (for example)</a:t>
            </a:r>
          </a:p>
        </p:txBody>
      </p:sp>
      <p:pic>
        <p:nvPicPr>
          <p:cNvPr id="4" name="Picture 2" descr="Anon hates January : greentext">
            <a:extLst>
              <a:ext uri="{FF2B5EF4-FFF2-40B4-BE49-F238E27FC236}">
                <a16:creationId xmlns:a16="http://schemas.microsoft.com/office/drawing/2014/main" id="{643CF0D7-4ABF-4270-ACCE-BB838CE0E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124" y="816276"/>
            <a:ext cx="911676" cy="81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E2B2B2BA-7176-4BB2-A438-D8757CD83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58" y="2267033"/>
            <a:ext cx="6168122" cy="290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6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75CF-D70A-4A10-A51C-0F75F750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  <a:endParaRPr lang="en-AU" dirty="0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841953B8-AD23-487A-AA53-715F7257F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91" y="1914642"/>
            <a:ext cx="4689847" cy="4275041"/>
          </a:xfrm>
          <a:prstGeom prst="rect">
            <a:avLst/>
          </a:prstGeom>
        </p:spPr>
      </p:pic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BF3D5E9-D5AC-4BEC-B5D6-4FCD21E28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383" y="2266224"/>
            <a:ext cx="5581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4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EE5BF-0F9B-42C3-AF74-710AA5C8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DD7A0E-30F6-4D21-B46F-E926DDE48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3488" y="645106"/>
            <a:ext cx="3411035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05B51-08D8-4B60-BF29-E88CCD08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endParaRPr lang="en-AU" dirty="0"/>
          </a:p>
          <a:p>
            <a:r>
              <a:rPr lang="en-AU" dirty="0"/>
              <a:t>• Do actual Coding </a:t>
            </a:r>
          </a:p>
          <a:p>
            <a:r>
              <a:rPr lang="en-AU" dirty="0"/>
              <a:t>• Gathering Ideas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LEARN TO CODE Pepe Sez Futureproof Your Career and Have Fun Doing ...">
            <a:extLst>
              <a:ext uri="{FF2B5EF4-FFF2-40B4-BE49-F238E27FC236}">
                <a16:creationId xmlns:a16="http://schemas.microsoft.com/office/drawing/2014/main" id="{307C704D-573B-4042-BA17-908F5104E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937" y="988906"/>
            <a:ext cx="1257300" cy="95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6371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Calories Counter</vt:lpstr>
      <vt:lpstr>User Flow Diagram</vt:lpstr>
      <vt:lpstr>Walkthrough</vt:lpstr>
      <vt:lpstr>Walkthrough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Calories Counter</dc:title>
  <dc:creator>Kittima Taetiengtum</dc:creator>
  <cp:lastModifiedBy>Kittima Taetiengtum</cp:lastModifiedBy>
  <cp:revision>4</cp:revision>
  <dcterms:created xsi:type="dcterms:W3CDTF">2020-04-28T07:18:06Z</dcterms:created>
  <dcterms:modified xsi:type="dcterms:W3CDTF">2020-04-28T11:56:53Z</dcterms:modified>
</cp:coreProperties>
</file>