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Kittima Taetiengtum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574A242-6578-4A56-BE1C-D5F70740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16" y="698578"/>
            <a:ext cx="10058400" cy="1371600"/>
          </a:xfrm>
        </p:spPr>
        <p:txBody>
          <a:bodyPr/>
          <a:lstStyle/>
          <a:p>
            <a:r>
              <a:rPr lang="en-US" dirty="0"/>
              <a:t>What’s on my portfolio</a:t>
            </a:r>
          </a:p>
        </p:txBody>
      </p:sp>
      <p:pic>
        <p:nvPicPr>
          <p:cNvPr id="9" name="Content Placeholder 8" descr="A picture containing street, table, white&#10;&#10;Description automatically generated">
            <a:extLst>
              <a:ext uri="{FF2B5EF4-FFF2-40B4-BE49-F238E27FC236}">
                <a16:creationId xmlns:a16="http://schemas.microsoft.com/office/drawing/2014/main" id="{1990CDCC-FA64-4114-A8D7-05DEE2B6DB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180" y="2544085"/>
            <a:ext cx="8851640" cy="2560979"/>
          </a:xfrm>
        </p:spPr>
      </p:pic>
    </p:spTree>
    <p:extLst>
      <p:ext uri="{BB962C8B-B14F-4D97-AF65-F5344CB8AC3E}">
        <p14:creationId xmlns:p14="http://schemas.microsoft.com/office/powerpoint/2010/main" val="24859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8DF2-71AC-4341-9C24-94BA67AC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686BD-AACA-467B-A853-7857A739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28" y="2185209"/>
            <a:ext cx="4301131" cy="324520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FA882-37A4-4ABD-BCA4-69B2EA35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05" y="2185209"/>
            <a:ext cx="4401230" cy="34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440B85E-B55A-4390-888C-D654889F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9" y="802432"/>
            <a:ext cx="3945300" cy="5253135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EEC3C52-A0D4-4C0A-86CB-D0EA1BA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37" y="802432"/>
            <a:ext cx="3948959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2F26D-9AA9-47FF-AC80-2F4831BB1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0285" y="811341"/>
            <a:ext cx="6724262" cy="5235317"/>
          </a:xfrm>
        </p:spPr>
      </p:pic>
    </p:spTree>
    <p:extLst>
      <p:ext uri="{BB962C8B-B14F-4D97-AF65-F5344CB8AC3E}">
        <p14:creationId xmlns:p14="http://schemas.microsoft.com/office/powerpoint/2010/main" val="20134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355A-37E4-46CC-86F6-C1D0828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 Website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6BDE3-E44C-4B1D-A7BE-71BB9862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24" y="2099664"/>
            <a:ext cx="5471882" cy="265867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D0C8F-56B8-4AC6-8549-08FCF7CF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20" y="2014194"/>
            <a:ext cx="4335756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3EAE50-D848-4F88-A3B6-6BFFA7D6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40" y="1166189"/>
            <a:ext cx="9400520" cy="45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46049090-DD64-4737-9E2A-4628F5CC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699797"/>
            <a:ext cx="5101047" cy="2353081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8BEB9-67E6-48D2-B7B5-A182E71D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53" y="3116424"/>
            <a:ext cx="6618883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C189-767A-476E-A465-BAD9C9A8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of components that used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4D5FE4B-B321-4E39-B324-F45E3359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06" y="2327966"/>
            <a:ext cx="2968106" cy="3107632"/>
          </a:xfrm>
          <a:prstGeom prst="rect">
            <a:avLst/>
          </a:prstGeom>
        </p:spPr>
      </p:pic>
      <p:pic>
        <p:nvPicPr>
          <p:cNvPr id="8" name="Picture 7" descr="A picture containing flower&#10;&#10;Description automatically generated">
            <a:extLst>
              <a:ext uri="{FF2B5EF4-FFF2-40B4-BE49-F238E27FC236}">
                <a16:creationId xmlns:a16="http://schemas.microsoft.com/office/drawing/2014/main" id="{5E1B1086-73C5-416E-A2C9-DBA25F16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3037405"/>
            <a:ext cx="4981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Portfolio</vt:lpstr>
      <vt:lpstr>What’s on my portfolio</vt:lpstr>
      <vt:lpstr>Wireframe</vt:lpstr>
      <vt:lpstr>PowerPoint Presentation</vt:lpstr>
      <vt:lpstr>PowerPoint Presentation</vt:lpstr>
      <vt:lpstr>Actual Website</vt:lpstr>
      <vt:lpstr>PowerPoint Presentation</vt:lpstr>
      <vt:lpstr>PowerPoint Presentation</vt:lpstr>
      <vt:lpstr>List of components that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2020-05-25T18:57:50Z</dcterms:created>
  <dcterms:modified xsi:type="dcterms:W3CDTF">2020-05-25T19:07:31Z</dcterms:modified>
</cp:coreProperties>
</file>