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35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63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6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57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55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108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17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767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71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5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1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1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9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1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29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9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06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7088F-4A73-4768-B1AF-5170FE660BD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64F0-BCB0-46ED-B818-9F69462E9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1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9E420-485C-48F8-A30A-B2D8783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Мотивирующий ежедневник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633CCE-9C97-439C-87A2-0D9BE5A0B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Подготовила: Пермякова Екатерина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50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360152-23E1-4A9A-BA34-2C8AE35F7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8" y="477277"/>
            <a:ext cx="11107583" cy="5903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97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578CB85B-110C-43AF-BD2A-0F1F99707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" y="421888"/>
            <a:ext cx="11316017" cy="6014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62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2627BFF-B430-4E87-9088-5B59ED4CC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0" y="492268"/>
            <a:ext cx="11081700" cy="5873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97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52B3CC-5712-4CAC-B8C1-4140F8624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7" y="164258"/>
            <a:ext cx="6903306" cy="366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338974-004A-437A-A6F2-A5C15C9D31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56" y="164258"/>
            <a:ext cx="6903307" cy="366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586DBC7F-3ACF-4F47-AA85-44C7651D8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31" y="3223786"/>
            <a:ext cx="6541337" cy="3469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92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A01741-C312-4159-BB51-401AA6FBE9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564" y="652079"/>
            <a:ext cx="6694872" cy="50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FD7E85-B7AF-474E-8DE0-C32BDE09C324}"/>
              </a:ext>
            </a:extLst>
          </p:cNvPr>
          <p:cNvSpPr txBox="1"/>
          <p:nvPr/>
        </p:nvSpPr>
        <p:spPr>
          <a:xfrm>
            <a:off x="3048000" y="60212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Мотивирующий ежедневник</a:t>
            </a:r>
          </a:p>
        </p:txBody>
      </p:sp>
    </p:spTree>
    <p:extLst>
      <p:ext uri="{BB962C8B-B14F-4D97-AF65-F5344CB8AC3E}">
        <p14:creationId xmlns:p14="http://schemas.microsoft.com/office/powerpoint/2010/main" val="302244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256CE-5463-496C-A674-2F973EA1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42323"/>
            <a:ext cx="8610600" cy="1076877"/>
          </a:xfrm>
        </p:spPr>
        <p:txBody>
          <a:bodyPr/>
          <a:lstStyle/>
          <a:p>
            <a:pPr algn="ctr"/>
            <a:r>
              <a:rPr lang="ru-RU" sz="2800" dirty="0"/>
              <a:t>Аналоги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01C375-9F73-4C90-81E9-F90DDEE63D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39382"/>
            <a:ext cx="2617304" cy="5288465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4D052D43-6D63-4B41-956D-65550380B3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94" y="950154"/>
            <a:ext cx="2617304" cy="5277693"/>
          </a:xfrm>
        </p:spPr>
      </p:pic>
    </p:spTree>
    <p:extLst>
      <p:ext uri="{BB962C8B-B14F-4D97-AF65-F5344CB8AC3E}">
        <p14:creationId xmlns:p14="http://schemas.microsoft.com/office/powerpoint/2010/main" val="242193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824828-7760-4FEF-97B0-15314D166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3" y="552628"/>
            <a:ext cx="10853933" cy="5752744"/>
          </a:xfrm>
        </p:spPr>
      </p:pic>
    </p:spTree>
    <p:extLst>
      <p:ext uri="{BB962C8B-B14F-4D97-AF65-F5344CB8AC3E}">
        <p14:creationId xmlns:p14="http://schemas.microsoft.com/office/powerpoint/2010/main" val="414146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3F6D51D-0A37-4769-88DE-029B8AE2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0" y="399394"/>
            <a:ext cx="11432159" cy="6059212"/>
          </a:xfrm>
        </p:spPr>
      </p:pic>
    </p:spTree>
    <p:extLst>
      <p:ext uri="{BB962C8B-B14F-4D97-AF65-F5344CB8AC3E}">
        <p14:creationId xmlns:p14="http://schemas.microsoft.com/office/powerpoint/2010/main" val="201465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0CBA68A-C630-413F-A277-9A1225CDD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53" y="458114"/>
            <a:ext cx="11179694" cy="5941771"/>
          </a:xfrm>
        </p:spPr>
      </p:pic>
    </p:spTree>
    <p:extLst>
      <p:ext uri="{BB962C8B-B14F-4D97-AF65-F5344CB8AC3E}">
        <p14:creationId xmlns:p14="http://schemas.microsoft.com/office/powerpoint/2010/main" val="398451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1A1ACCE-260B-41A2-8FB7-7C8B2D8BA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2" y="422268"/>
            <a:ext cx="11361535" cy="6013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19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D3B219-F82D-4957-A2E4-8952C151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19" y="432307"/>
            <a:ext cx="11307962" cy="599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24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569DC79-E6B5-4254-A72C-21A7679B0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35" y="402327"/>
            <a:ext cx="11452729" cy="6053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00796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33</TotalTime>
  <Words>9</Words>
  <Application>Microsoft Office PowerPoint</Application>
  <PresentationFormat>Широкоэкранный</PresentationFormat>
  <Paragraphs>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След самолета</vt:lpstr>
      <vt:lpstr>Мотивирующий ежедневник</vt:lpstr>
      <vt:lpstr>Презентация PowerPoint</vt:lpstr>
      <vt:lpstr>Аналоги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Мотивирующий ежедневник</dc:title>
  <dc:creator>Катерина Пермякова</dc:creator>
  <cp:lastModifiedBy>Катерина Пермякова</cp:lastModifiedBy>
  <cp:revision>7</cp:revision>
  <dcterms:created xsi:type="dcterms:W3CDTF">2021-11-10T19:49:08Z</dcterms:created>
  <dcterms:modified xsi:type="dcterms:W3CDTF">2021-11-10T21:49:35Z</dcterms:modified>
</cp:coreProperties>
</file>