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44" r:id="rId5"/>
  </p:sldMasterIdLst>
  <p:notesMasterIdLst>
    <p:notesMasterId r:id="rId26"/>
  </p:notesMasterIdLst>
  <p:sldIdLst>
    <p:sldId id="286" r:id="rId6"/>
    <p:sldId id="351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38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22B"/>
    <a:srgbClr val="663300"/>
    <a:srgbClr val="A28A3B"/>
    <a:srgbClr val="E4FFA2"/>
    <a:srgbClr val="E1EFBF"/>
    <a:srgbClr val="FFE9A2"/>
    <a:srgbClr val="EFE3BF"/>
    <a:srgbClr val="B7C3F7"/>
    <a:srgbClr val="768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38" autoAdjust="0"/>
    <p:restoredTop sz="87802" autoAdjust="0"/>
  </p:normalViewPr>
  <p:slideViewPr>
    <p:cSldViewPr>
      <p:cViewPr varScale="1">
        <p:scale>
          <a:sx n="92" d="100"/>
          <a:sy n="92" d="100"/>
        </p:scale>
        <p:origin x="26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ovalak Sudsanong (Property and Casualty Insurance Manager)" userId="a92f9e54-117e-40ec-a763-c8ec3ec24e0d" providerId="ADAL" clId="{3CEC9B6B-E055-4EC3-93C1-07315ECBD4DE}"/>
    <pc:docChg chg="undo redo custSel addSld delSld modSld">
      <pc:chgData name="Saovalak Sudsanong (Property and Casualty Insurance Manager)" userId="a92f9e54-117e-40ec-a763-c8ec3ec24e0d" providerId="ADAL" clId="{3CEC9B6B-E055-4EC3-93C1-07315ECBD4DE}" dt="2024-08-20T02:05:37.588" v="2731" actId="2696"/>
      <pc:docMkLst>
        <pc:docMk/>
      </pc:docMkLst>
      <pc:sldChg chg="modSp">
        <pc:chgData name="Saovalak Sudsanong (Property and Casualty Insurance Manager)" userId="a92f9e54-117e-40ec-a763-c8ec3ec24e0d" providerId="ADAL" clId="{3CEC9B6B-E055-4EC3-93C1-07315ECBD4DE}" dt="2024-08-20T01:18:15.100" v="113" actId="20577"/>
        <pc:sldMkLst>
          <pc:docMk/>
          <pc:sldMk cId="190658628" sldId="286"/>
        </pc:sldMkLst>
        <pc:spChg chg="mod">
          <ac:chgData name="Saovalak Sudsanong (Property and Casualty Insurance Manager)" userId="a92f9e54-117e-40ec-a763-c8ec3ec24e0d" providerId="ADAL" clId="{3CEC9B6B-E055-4EC3-93C1-07315ECBD4DE}" dt="2024-08-20T01:18:15.100" v="113" actId="20577"/>
          <ac:spMkLst>
            <pc:docMk/>
            <pc:sldMk cId="190658628" sldId="286"/>
            <ac:spMk id="2051" creationId="{00000000-0000-0000-0000-000000000000}"/>
          </ac:spMkLst>
        </pc:spChg>
      </pc:sldChg>
      <pc:sldChg chg="del">
        <pc:chgData name="Saovalak Sudsanong (Property and Casualty Insurance Manager)" userId="a92f9e54-117e-40ec-a763-c8ec3ec24e0d" providerId="ADAL" clId="{3CEC9B6B-E055-4EC3-93C1-07315ECBD4DE}" dt="2024-08-20T01:18:29.794" v="116" actId="2696"/>
        <pc:sldMkLst>
          <pc:docMk/>
          <pc:sldMk cId="3809487348" sldId="297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29.794" v="117" actId="2696"/>
        <pc:sldMkLst>
          <pc:docMk/>
          <pc:sldMk cId="2890519814" sldId="301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29.809" v="118" actId="2696"/>
        <pc:sldMkLst>
          <pc:docMk/>
          <pc:sldMk cId="3117762616" sldId="302"/>
        </pc:sldMkLst>
      </pc:sldChg>
      <pc:sldChg chg="addSp delSp modSp addAnim delAnim modAnim">
        <pc:chgData name="Saovalak Sudsanong (Property and Casualty Insurance Manager)" userId="a92f9e54-117e-40ec-a763-c8ec3ec24e0d" providerId="ADAL" clId="{3CEC9B6B-E055-4EC3-93C1-07315ECBD4DE}" dt="2024-08-20T01:21:54.613" v="250"/>
        <pc:sldMkLst>
          <pc:docMk/>
          <pc:sldMk cId="1130730224" sldId="351"/>
        </pc:sldMkLst>
        <pc:spChg chg="add del mod">
          <ac:chgData name="Saovalak Sudsanong (Property and Casualty Insurance Manager)" userId="a92f9e54-117e-40ec-a763-c8ec3ec24e0d" providerId="ADAL" clId="{3CEC9B6B-E055-4EC3-93C1-07315ECBD4DE}" dt="2024-08-20T01:20:17.080" v="236" actId="403"/>
          <ac:spMkLst>
            <pc:docMk/>
            <pc:sldMk cId="1130730224" sldId="351"/>
            <ac:spMk id="2" creationId="{00000000-0000-0000-0000-000000000000}"/>
          </ac:spMkLst>
        </pc:spChg>
        <pc:spChg chg="add del mod">
          <ac:chgData name="Saovalak Sudsanong (Property and Casualty Insurance Manager)" userId="a92f9e54-117e-40ec-a763-c8ec3ec24e0d" providerId="ADAL" clId="{3CEC9B6B-E055-4EC3-93C1-07315ECBD4DE}" dt="2024-08-20T01:18:40.099" v="153" actId="478"/>
          <ac:spMkLst>
            <pc:docMk/>
            <pc:sldMk cId="1130730224" sldId="351"/>
            <ac:spMk id="4" creationId="{9B7F1D0C-7668-419C-A160-4E7893489D81}"/>
          </ac:spMkLst>
        </pc:spChg>
        <pc:spChg chg="add del mod">
          <ac:chgData name="Saovalak Sudsanong (Property and Casualty Insurance Manager)" userId="a92f9e54-117e-40ec-a763-c8ec3ec24e0d" providerId="ADAL" clId="{3CEC9B6B-E055-4EC3-93C1-07315ECBD4DE}" dt="2024-08-20T01:21:24.566" v="240" actId="1076"/>
          <ac:spMkLst>
            <pc:docMk/>
            <pc:sldMk cId="1130730224" sldId="351"/>
            <ac:spMk id="5" creationId="{00000000-0000-0000-0000-000000000000}"/>
          </ac:spMkLst>
        </pc:spChg>
        <pc:spChg chg="add del mod">
          <ac:chgData name="Saovalak Sudsanong (Property and Casualty Insurance Manager)" userId="a92f9e54-117e-40ec-a763-c8ec3ec24e0d" providerId="ADAL" clId="{3CEC9B6B-E055-4EC3-93C1-07315ECBD4DE}" dt="2024-08-20T01:18:48.592" v="155" actId="478"/>
          <ac:spMkLst>
            <pc:docMk/>
            <pc:sldMk cId="1130730224" sldId="351"/>
            <ac:spMk id="6" creationId="{D3A88E45-EBC0-4441-87D7-D927B46C9EF0}"/>
          </ac:spMkLst>
        </pc:spChg>
        <pc:spChg chg="add del">
          <ac:chgData name="Saovalak Sudsanong (Property and Casualty Insurance Manager)" userId="a92f9e54-117e-40ec-a763-c8ec3ec24e0d" providerId="ADAL" clId="{3CEC9B6B-E055-4EC3-93C1-07315ECBD4DE}" dt="2024-08-20T01:18:49.506" v="156" actId="478"/>
          <ac:spMkLst>
            <pc:docMk/>
            <pc:sldMk cId="1130730224" sldId="351"/>
            <ac:spMk id="8" creationId="{00000000-0000-0000-0000-000000000000}"/>
          </ac:spMkLst>
        </pc:spChg>
        <pc:spChg chg="add mod">
          <ac:chgData name="Saovalak Sudsanong (Property and Casualty Insurance Manager)" userId="a92f9e54-117e-40ec-a763-c8ec3ec24e0d" providerId="ADAL" clId="{3CEC9B6B-E055-4EC3-93C1-07315ECBD4DE}" dt="2024-08-20T01:21:35.028" v="243" actId="1076"/>
          <ac:spMkLst>
            <pc:docMk/>
            <pc:sldMk cId="1130730224" sldId="351"/>
            <ac:spMk id="9" creationId="{07EE00ED-E1DE-4BD7-BABA-7A5E11755F7E}"/>
          </ac:spMkLst>
        </pc:spChg>
        <pc:spChg chg="add del mod">
          <ac:chgData name="Saovalak Sudsanong (Property and Casualty Insurance Manager)" userId="a92f9e54-117e-40ec-a763-c8ec3ec24e0d" providerId="ADAL" clId="{3CEC9B6B-E055-4EC3-93C1-07315ECBD4DE}" dt="2024-08-20T01:20:05.083" v="229" actId="478"/>
          <ac:spMkLst>
            <pc:docMk/>
            <pc:sldMk cId="1130730224" sldId="351"/>
            <ac:spMk id="10" creationId="{03F31604-00D4-4FF1-AADE-A431A818E2FB}"/>
          </ac:spMkLst>
        </pc:spChg>
        <pc:picChg chg="add del mod">
          <ac:chgData name="Saovalak Sudsanong (Property and Casualty Insurance Manager)" userId="a92f9e54-117e-40ec-a763-c8ec3ec24e0d" providerId="ADAL" clId="{3CEC9B6B-E055-4EC3-93C1-07315ECBD4DE}" dt="2024-08-20T01:21:37.200" v="244" actId="478"/>
          <ac:picMkLst>
            <pc:docMk/>
            <pc:sldMk cId="1130730224" sldId="351"/>
            <ac:picMk id="7" creationId="{C9A9F7CF-6222-4452-8E04-4957CFA0BC0A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1:21:50.289" v="248" actId="1076"/>
          <ac:picMkLst>
            <pc:docMk/>
            <pc:sldMk cId="1130730224" sldId="351"/>
            <ac:picMk id="11" creationId="{92DC13C4-37B3-4C98-AD9B-01CE8DEF7ACD}"/>
          </ac:picMkLst>
        </pc:picChg>
        <pc:picChg chg="add del">
          <ac:chgData name="Saovalak Sudsanong (Property and Casualty Insurance Manager)" userId="a92f9e54-117e-40ec-a763-c8ec3ec24e0d" providerId="ADAL" clId="{3CEC9B6B-E055-4EC3-93C1-07315ECBD4DE}" dt="2024-08-20T01:21:54.613" v="250"/>
          <ac:picMkLst>
            <pc:docMk/>
            <pc:sldMk cId="1130730224" sldId="351"/>
            <ac:picMk id="12" creationId="{6018BC7F-B803-4E4B-B5B6-11FC791CBE2C}"/>
          </ac:picMkLst>
        </pc:picChg>
      </pc:sldChg>
      <pc:sldChg chg="del">
        <pc:chgData name="Saovalak Sudsanong (Property and Casualty Insurance Manager)" userId="a92f9e54-117e-40ec-a763-c8ec3ec24e0d" providerId="ADAL" clId="{3CEC9B6B-E055-4EC3-93C1-07315ECBD4DE}" dt="2024-08-20T01:18:29.794" v="115" actId="2696"/>
        <pc:sldMkLst>
          <pc:docMk/>
          <pc:sldMk cId="2704531016" sldId="353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36" actId="2696"/>
        <pc:sldMkLst>
          <pc:docMk/>
          <pc:sldMk cId="1553371920" sldId="357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38" actId="2696"/>
        <pc:sldMkLst>
          <pc:docMk/>
          <pc:sldMk cId="2544964425" sldId="358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37" actId="2696"/>
        <pc:sldMkLst>
          <pc:docMk/>
          <pc:sldMk cId="1663763556" sldId="359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44" actId="2696"/>
        <pc:sldMkLst>
          <pc:docMk/>
          <pc:sldMk cId="3794362208" sldId="361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40" actId="2696"/>
        <pc:sldMkLst>
          <pc:docMk/>
          <pc:sldMk cId="3404202098" sldId="362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42" actId="2696"/>
        <pc:sldMkLst>
          <pc:docMk/>
          <pc:sldMk cId="2942297569" sldId="363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247" v="120" actId="2696"/>
        <pc:sldMkLst>
          <pc:docMk/>
          <pc:sldMk cId="1683783462" sldId="372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250" v="121" actId="2696"/>
        <pc:sldMkLst>
          <pc:docMk/>
          <pc:sldMk cId="3470997914" sldId="373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250" v="122" actId="2696"/>
        <pc:sldMkLst>
          <pc:docMk/>
          <pc:sldMk cId="1566163293" sldId="378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269" v="123" actId="2696"/>
        <pc:sldMkLst>
          <pc:docMk/>
          <pc:sldMk cId="1096981989" sldId="386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29.794" v="114" actId="2696"/>
        <pc:sldMkLst>
          <pc:docMk/>
          <pc:sldMk cId="3400896323" sldId="388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2:05:37.588" v="2731" actId="2696"/>
        <pc:sldMkLst>
          <pc:docMk/>
          <pc:sldMk cId="735607386" sldId="389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39" actId="2696"/>
        <pc:sldMkLst>
          <pc:docMk/>
          <pc:sldMk cId="446230525" sldId="390"/>
        </pc:sldMkLst>
      </pc:sldChg>
      <pc:sldChg chg="addSp delSp modSp add addAnim delAnim">
        <pc:chgData name="Saovalak Sudsanong (Property and Casualty Insurance Manager)" userId="a92f9e54-117e-40ec-a763-c8ec3ec24e0d" providerId="ADAL" clId="{3CEC9B6B-E055-4EC3-93C1-07315ECBD4DE}" dt="2024-08-20T01:24:43.144" v="551" actId="14100"/>
        <pc:sldMkLst>
          <pc:docMk/>
          <pc:sldMk cId="1818717711" sldId="390"/>
        </pc:sldMkLst>
        <pc:spChg chg="del">
          <ac:chgData name="Saovalak Sudsanong (Property and Casualty Insurance Manager)" userId="a92f9e54-117e-40ec-a763-c8ec3ec24e0d" providerId="ADAL" clId="{3CEC9B6B-E055-4EC3-93C1-07315ECBD4DE}" dt="2024-08-20T01:23:38.295" v="426" actId="478"/>
          <ac:spMkLst>
            <pc:docMk/>
            <pc:sldMk cId="1818717711" sldId="390"/>
            <ac:spMk id="2" creationId="{00000000-0000-0000-0000-000000000000}"/>
          </ac:spMkLst>
        </pc:spChg>
        <pc:spChg chg="mod">
          <ac:chgData name="Saovalak Sudsanong (Property and Casualty Insurance Manager)" userId="a92f9e54-117e-40ec-a763-c8ec3ec24e0d" providerId="ADAL" clId="{3CEC9B6B-E055-4EC3-93C1-07315ECBD4DE}" dt="2024-08-20T01:23:43.622" v="428" actId="14100"/>
          <ac:spMkLst>
            <pc:docMk/>
            <pc:sldMk cId="1818717711" sldId="390"/>
            <ac:spMk id="5" creationId="{00000000-0000-0000-0000-000000000000}"/>
          </ac:spMkLst>
        </pc:spChg>
        <pc:spChg chg="add del mod">
          <ac:chgData name="Saovalak Sudsanong (Property and Casualty Insurance Manager)" userId="a92f9e54-117e-40ec-a763-c8ec3ec24e0d" providerId="ADAL" clId="{3CEC9B6B-E055-4EC3-93C1-07315ECBD4DE}" dt="2024-08-20T01:23:49.805" v="431" actId="478"/>
          <ac:spMkLst>
            <pc:docMk/>
            <pc:sldMk cId="1818717711" sldId="390"/>
            <ac:spMk id="6" creationId="{B6A0E191-112F-445F-B560-5F87E47D85C4}"/>
          </ac:spMkLst>
        </pc:spChg>
        <pc:spChg chg="add del mod">
          <ac:chgData name="Saovalak Sudsanong (Property and Casualty Insurance Manager)" userId="a92f9e54-117e-40ec-a763-c8ec3ec24e0d" providerId="ADAL" clId="{3CEC9B6B-E055-4EC3-93C1-07315ECBD4DE}" dt="2024-08-20T01:24:36.510" v="549" actId="20577"/>
          <ac:spMkLst>
            <pc:docMk/>
            <pc:sldMk cId="1818717711" sldId="390"/>
            <ac:spMk id="9" creationId="{07EE00ED-E1DE-4BD7-BABA-7A5E11755F7E}"/>
          </ac:spMkLst>
        </pc:spChg>
        <pc:picChg chg="add mod">
          <ac:chgData name="Saovalak Sudsanong (Property and Casualty Insurance Manager)" userId="a92f9e54-117e-40ec-a763-c8ec3ec24e0d" providerId="ADAL" clId="{3CEC9B6B-E055-4EC3-93C1-07315ECBD4DE}" dt="2024-08-20T01:24:43.144" v="551" actId="14100"/>
          <ac:picMkLst>
            <pc:docMk/>
            <pc:sldMk cId="1818717711" sldId="390"/>
            <ac:picMk id="3" creationId="{B701EDAC-5166-487F-8D5A-07200FAF2595}"/>
          </ac:picMkLst>
        </pc:picChg>
        <pc:picChg chg="del">
          <ac:chgData name="Saovalak Sudsanong (Property and Casualty Insurance Manager)" userId="a92f9e54-117e-40ec-a763-c8ec3ec24e0d" providerId="ADAL" clId="{3CEC9B6B-E055-4EC3-93C1-07315ECBD4DE}" dt="2024-08-20T01:23:06.376" v="416" actId="478"/>
          <ac:picMkLst>
            <pc:docMk/>
            <pc:sldMk cId="1818717711" sldId="390"/>
            <ac:picMk id="11" creationId="{92DC13C4-37B3-4C98-AD9B-01CE8DEF7ACD}"/>
          </ac:picMkLst>
        </pc:picChg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41" actId="2696"/>
        <pc:sldMkLst>
          <pc:docMk/>
          <pc:sldMk cId="1008852044" sldId="391"/>
        </pc:sldMkLst>
      </pc:sldChg>
      <pc:sldChg chg="addSp delSp modSp add modAnim">
        <pc:chgData name="Saovalak Sudsanong (Property and Casualty Insurance Manager)" userId="a92f9e54-117e-40ec-a763-c8ec3ec24e0d" providerId="ADAL" clId="{3CEC9B6B-E055-4EC3-93C1-07315ECBD4DE}" dt="2024-08-20T01:28:01.322" v="760" actId="14100"/>
        <pc:sldMkLst>
          <pc:docMk/>
          <pc:sldMk cId="4074651738" sldId="391"/>
        </pc:sldMkLst>
        <pc:spChg chg="mod">
          <ac:chgData name="Saovalak Sudsanong (Property and Casualty Insurance Manager)" userId="a92f9e54-117e-40ec-a763-c8ec3ec24e0d" providerId="ADAL" clId="{3CEC9B6B-E055-4EC3-93C1-07315ECBD4DE}" dt="2024-08-20T01:26:48.014" v="673" actId="20577"/>
          <ac:spMkLst>
            <pc:docMk/>
            <pc:sldMk cId="4074651738" sldId="391"/>
            <ac:spMk id="5" creationId="{00000000-0000-0000-0000-000000000000}"/>
          </ac:spMkLst>
        </pc:spChg>
        <pc:spChg chg="mod">
          <ac:chgData name="Saovalak Sudsanong (Property and Casualty Insurance Manager)" userId="a92f9e54-117e-40ec-a763-c8ec3ec24e0d" providerId="ADAL" clId="{3CEC9B6B-E055-4EC3-93C1-07315ECBD4DE}" dt="2024-08-20T01:27:58.146" v="759" actId="1076"/>
          <ac:spMkLst>
            <pc:docMk/>
            <pc:sldMk cId="4074651738" sldId="391"/>
            <ac:spMk id="9" creationId="{07EE00ED-E1DE-4BD7-BABA-7A5E11755F7E}"/>
          </ac:spMkLst>
        </pc:spChg>
        <pc:picChg chg="add mod">
          <ac:chgData name="Saovalak Sudsanong (Property and Casualty Insurance Manager)" userId="a92f9e54-117e-40ec-a763-c8ec3ec24e0d" providerId="ADAL" clId="{3CEC9B6B-E055-4EC3-93C1-07315ECBD4DE}" dt="2024-08-20T01:28:01.322" v="760" actId="14100"/>
          <ac:picMkLst>
            <pc:docMk/>
            <pc:sldMk cId="4074651738" sldId="391"/>
            <ac:picMk id="2" creationId="{A15A6D83-80AC-4025-A8D6-B21E2FD7228E}"/>
          </ac:picMkLst>
        </pc:picChg>
        <pc:picChg chg="del mod">
          <ac:chgData name="Saovalak Sudsanong (Property and Casualty Insurance Manager)" userId="a92f9e54-117e-40ec-a763-c8ec3ec24e0d" providerId="ADAL" clId="{3CEC9B6B-E055-4EC3-93C1-07315ECBD4DE}" dt="2024-08-20T01:27:12.459" v="735" actId="478"/>
          <ac:picMkLst>
            <pc:docMk/>
            <pc:sldMk cId="4074651738" sldId="391"/>
            <ac:picMk id="3" creationId="{B701EDAC-5166-487F-8D5A-07200FAF2595}"/>
          </ac:picMkLst>
        </pc:picChg>
      </pc:sldChg>
      <pc:sldChg chg="del">
        <pc:chgData name="Saovalak Sudsanong (Property and Casualty Insurance Manager)" userId="a92f9e54-117e-40ec-a763-c8ec3ec24e0d" providerId="ADAL" clId="{3CEC9B6B-E055-4EC3-93C1-07315ECBD4DE}" dt="2024-08-20T01:18:30.329" v="132" actId="2696"/>
        <pc:sldMkLst>
          <pc:docMk/>
          <pc:sldMk cId="1022047822" sldId="392"/>
        </pc:sldMkLst>
      </pc:sldChg>
      <pc:sldChg chg="addSp delSp modSp add modAnim">
        <pc:chgData name="Saovalak Sudsanong (Property and Casualty Insurance Manager)" userId="a92f9e54-117e-40ec-a763-c8ec3ec24e0d" providerId="ADAL" clId="{3CEC9B6B-E055-4EC3-93C1-07315ECBD4DE}" dt="2024-08-20T01:39:25.279" v="1496" actId="14100"/>
        <pc:sldMkLst>
          <pc:docMk/>
          <pc:sldMk cId="1426059332" sldId="392"/>
        </pc:sldMkLst>
        <pc:spChg chg="mod">
          <ac:chgData name="Saovalak Sudsanong (Property and Casualty Insurance Manager)" userId="a92f9e54-117e-40ec-a763-c8ec3ec24e0d" providerId="ADAL" clId="{3CEC9B6B-E055-4EC3-93C1-07315ECBD4DE}" dt="2024-08-20T01:34:32.738" v="1113" actId="1076"/>
          <ac:spMkLst>
            <pc:docMk/>
            <pc:sldMk cId="1426059332" sldId="392"/>
            <ac:spMk id="5" creationId="{00000000-0000-0000-0000-000000000000}"/>
          </ac:spMkLst>
        </pc:spChg>
        <pc:spChg chg="mod">
          <ac:chgData name="Saovalak Sudsanong (Property and Casualty Insurance Manager)" userId="a92f9e54-117e-40ec-a763-c8ec3ec24e0d" providerId="ADAL" clId="{3CEC9B6B-E055-4EC3-93C1-07315ECBD4DE}" dt="2024-08-20T01:35:53.901" v="1172" actId="1076"/>
          <ac:spMkLst>
            <pc:docMk/>
            <pc:sldMk cId="1426059332" sldId="392"/>
            <ac:spMk id="9" creationId="{07EE00ED-E1DE-4BD7-BABA-7A5E11755F7E}"/>
          </ac:spMkLst>
        </pc:spChg>
        <pc:spChg chg="add mod">
          <ac:chgData name="Saovalak Sudsanong (Property and Casualty Insurance Manager)" userId="a92f9e54-117e-40ec-a763-c8ec3ec24e0d" providerId="ADAL" clId="{3CEC9B6B-E055-4EC3-93C1-07315ECBD4DE}" dt="2024-08-20T01:39:25.279" v="1496" actId="14100"/>
          <ac:spMkLst>
            <pc:docMk/>
            <pc:sldMk cId="1426059332" sldId="392"/>
            <ac:spMk id="10" creationId="{88E66517-C5B3-4CCA-8C74-1B805F708EDE}"/>
          </ac:spMkLst>
        </pc:spChg>
        <pc:picChg chg="del mod">
          <ac:chgData name="Saovalak Sudsanong (Property and Casualty Insurance Manager)" userId="a92f9e54-117e-40ec-a763-c8ec3ec24e0d" providerId="ADAL" clId="{3CEC9B6B-E055-4EC3-93C1-07315ECBD4DE}" dt="2024-08-20T01:28:06.722" v="763" actId="478"/>
          <ac:picMkLst>
            <pc:docMk/>
            <pc:sldMk cId="1426059332" sldId="392"/>
            <ac:picMk id="2" creationId="{A15A6D83-80AC-4025-A8D6-B21E2FD7228E}"/>
          </ac:picMkLst>
        </pc:picChg>
        <pc:picChg chg="add del mod">
          <ac:chgData name="Saovalak Sudsanong (Property and Casualty Insurance Manager)" userId="a92f9e54-117e-40ec-a763-c8ec3ec24e0d" providerId="ADAL" clId="{3CEC9B6B-E055-4EC3-93C1-07315ECBD4DE}" dt="2024-08-20T01:31:23.048" v="903" actId="478"/>
          <ac:picMkLst>
            <pc:docMk/>
            <pc:sldMk cId="1426059332" sldId="392"/>
            <ac:picMk id="3" creationId="{DDDD55FB-4F12-4BEA-B4AB-8F0BCA01DE89}"/>
          </ac:picMkLst>
        </pc:picChg>
        <pc:picChg chg="add del mod">
          <ac:chgData name="Saovalak Sudsanong (Property and Casualty Insurance Manager)" userId="a92f9e54-117e-40ec-a763-c8ec3ec24e0d" providerId="ADAL" clId="{3CEC9B6B-E055-4EC3-93C1-07315ECBD4DE}" dt="2024-08-20T01:34:49.388" v="1160" actId="478"/>
          <ac:picMkLst>
            <pc:docMk/>
            <pc:sldMk cId="1426059332" sldId="392"/>
            <ac:picMk id="4" creationId="{0A66E432-DA26-4FFE-A7B3-B097745BC998}"/>
          </ac:picMkLst>
        </pc:picChg>
        <pc:picChg chg="add del mod">
          <ac:chgData name="Saovalak Sudsanong (Property and Casualty Insurance Manager)" userId="a92f9e54-117e-40ec-a763-c8ec3ec24e0d" providerId="ADAL" clId="{3CEC9B6B-E055-4EC3-93C1-07315ECBD4DE}" dt="2024-08-20T01:35:24.162" v="1166" actId="478"/>
          <ac:picMkLst>
            <pc:docMk/>
            <pc:sldMk cId="1426059332" sldId="392"/>
            <ac:picMk id="6" creationId="{BAFF3E1E-94BF-4896-B3F9-9A6CAC00A6A6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1:35:56.279" v="1173" actId="1076"/>
          <ac:picMkLst>
            <pc:docMk/>
            <pc:sldMk cId="1426059332" sldId="392"/>
            <ac:picMk id="7" creationId="{16AF406A-940D-4F5E-842D-411F49272060}"/>
          </ac:picMkLst>
        </pc:picChg>
      </pc:sldChg>
      <pc:sldChg chg="del">
        <pc:chgData name="Saovalak Sudsanong (Property and Casualty Insurance Manager)" userId="a92f9e54-117e-40ec-a763-c8ec3ec24e0d" providerId="ADAL" clId="{3CEC9B6B-E055-4EC3-93C1-07315ECBD4DE}" dt="2024-08-20T01:18:30.361" v="133" actId="2696"/>
        <pc:sldMkLst>
          <pc:docMk/>
          <pc:sldMk cId="1873406658" sldId="393"/>
        </pc:sldMkLst>
      </pc:sldChg>
      <pc:sldChg chg="addSp delSp modSp add modAnim">
        <pc:chgData name="Saovalak Sudsanong (Property and Casualty Insurance Manager)" userId="a92f9e54-117e-40ec-a763-c8ec3ec24e0d" providerId="ADAL" clId="{3CEC9B6B-E055-4EC3-93C1-07315ECBD4DE}" dt="2024-08-20T01:41:10.175" v="1761" actId="20577"/>
        <pc:sldMkLst>
          <pc:docMk/>
          <pc:sldMk cId="2847469260" sldId="393"/>
        </pc:sldMkLst>
        <pc:spChg chg="mod">
          <ac:chgData name="Saovalak Sudsanong (Property and Casualty Insurance Manager)" userId="a92f9e54-117e-40ec-a763-c8ec3ec24e0d" providerId="ADAL" clId="{3CEC9B6B-E055-4EC3-93C1-07315ECBD4DE}" dt="2024-08-20T01:36:49.192" v="1190" actId="20577"/>
          <ac:spMkLst>
            <pc:docMk/>
            <pc:sldMk cId="2847469260" sldId="393"/>
            <ac:spMk id="5" creationId="{00000000-0000-0000-0000-000000000000}"/>
          </ac:spMkLst>
        </pc:spChg>
        <pc:spChg chg="add mod">
          <ac:chgData name="Saovalak Sudsanong (Property and Casualty Insurance Manager)" userId="a92f9e54-117e-40ec-a763-c8ec3ec24e0d" providerId="ADAL" clId="{3CEC9B6B-E055-4EC3-93C1-07315ECBD4DE}" dt="2024-08-20T01:41:10.175" v="1761" actId="20577"/>
          <ac:spMkLst>
            <pc:docMk/>
            <pc:sldMk cId="2847469260" sldId="393"/>
            <ac:spMk id="6" creationId="{D1ABBB1E-E839-4C19-912C-22CC8711BFC2}"/>
          </ac:spMkLst>
        </pc:spChg>
        <pc:spChg chg="mod">
          <ac:chgData name="Saovalak Sudsanong (Property and Casualty Insurance Manager)" userId="a92f9e54-117e-40ec-a763-c8ec3ec24e0d" providerId="ADAL" clId="{3CEC9B6B-E055-4EC3-93C1-07315ECBD4DE}" dt="2024-08-20T01:39:43.137" v="1532" actId="6549"/>
          <ac:spMkLst>
            <pc:docMk/>
            <pc:sldMk cId="2847469260" sldId="393"/>
            <ac:spMk id="9" creationId="{07EE00ED-E1DE-4BD7-BABA-7A5E11755F7E}"/>
          </ac:spMkLst>
        </pc:spChg>
        <pc:picChg chg="add mod">
          <ac:chgData name="Saovalak Sudsanong (Property and Casualty Insurance Manager)" userId="a92f9e54-117e-40ec-a763-c8ec3ec24e0d" providerId="ADAL" clId="{3CEC9B6B-E055-4EC3-93C1-07315ECBD4DE}" dt="2024-08-20T01:37:09.039" v="1197" actId="1076"/>
          <ac:picMkLst>
            <pc:docMk/>
            <pc:sldMk cId="2847469260" sldId="393"/>
            <ac:picMk id="2" creationId="{01EDD9E3-1996-40EB-9212-C30B2889CD2E}"/>
          </ac:picMkLst>
        </pc:picChg>
        <pc:picChg chg="del">
          <ac:chgData name="Saovalak Sudsanong (Property and Casualty Insurance Manager)" userId="a92f9e54-117e-40ec-a763-c8ec3ec24e0d" providerId="ADAL" clId="{3CEC9B6B-E055-4EC3-93C1-07315ECBD4DE}" dt="2024-08-20T01:36:50.654" v="1191" actId="478"/>
          <ac:picMkLst>
            <pc:docMk/>
            <pc:sldMk cId="2847469260" sldId="393"/>
            <ac:picMk id="7" creationId="{16AF406A-940D-4F5E-842D-411F49272060}"/>
          </ac:picMkLst>
        </pc:picChg>
      </pc:sldChg>
      <pc:sldChg chg="del">
        <pc:chgData name="Saovalak Sudsanong (Property and Casualty Insurance Manager)" userId="a92f9e54-117e-40ec-a763-c8ec3ec24e0d" providerId="ADAL" clId="{3CEC9B6B-E055-4EC3-93C1-07315ECBD4DE}" dt="2024-08-20T01:18:30.377" v="134" actId="2696"/>
        <pc:sldMkLst>
          <pc:docMk/>
          <pc:sldMk cId="643838683" sldId="394"/>
        </pc:sldMkLst>
      </pc:sldChg>
      <pc:sldChg chg="addSp delSp modSp add delAnim modAnim">
        <pc:chgData name="Saovalak Sudsanong (Property and Casualty Insurance Manager)" userId="a92f9e54-117e-40ec-a763-c8ec3ec24e0d" providerId="ADAL" clId="{3CEC9B6B-E055-4EC3-93C1-07315ECBD4DE}" dt="2024-08-20T01:44:40.830" v="1834"/>
        <pc:sldMkLst>
          <pc:docMk/>
          <pc:sldMk cId="3900273839" sldId="394"/>
        </pc:sldMkLst>
        <pc:spChg chg="mod">
          <ac:chgData name="Saovalak Sudsanong (Property and Casualty Insurance Manager)" userId="a92f9e54-117e-40ec-a763-c8ec3ec24e0d" providerId="ADAL" clId="{3CEC9B6B-E055-4EC3-93C1-07315ECBD4DE}" dt="2024-08-20T01:42:29.873" v="1823" actId="20577"/>
          <ac:spMkLst>
            <pc:docMk/>
            <pc:sldMk cId="3900273839" sldId="394"/>
            <ac:spMk id="5" creationId="{00000000-0000-0000-0000-000000000000}"/>
          </ac:spMkLst>
        </pc:spChg>
        <pc:spChg chg="del">
          <ac:chgData name="Saovalak Sudsanong (Property and Casualty Insurance Manager)" userId="a92f9e54-117e-40ec-a763-c8ec3ec24e0d" providerId="ADAL" clId="{3CEC9B6B-E055-4EC3-93C1-07315ECBD4DE}" dt="2024-08-20T01:41:26.131" v="1763" actId="478"/>
          <ac:spMkLst>
            <pc:docMk/>
            <pc:sldMk cId="3900273839" sldId="394"/>
            <ac:spMk id="6" creationId="{D1ABBB1E-E839-4C19-912C-22CC8711BFC2}"/>
          </ac:spMkLst>
        </pc:spChg>
        <pc:spChg chg="add mod">
          <ac:chgData name="Saovalak Sudsanong (Property and Casualty Insurance Manager)" userId="a92f9e54-117e-40ec-a763-c8ec3ec24e0d" providerId="ADAL" clId="{3CEC9B6B-E055-4EC3-93C1-07315ECBD4DE}" dt="2024-08-20T01:42:38.060" v="1827" actId="20577"/>
          <ac:spMkLst>
            <pc:docMk/>
            <pc:sldMk cId="3900273839" sldId="394"/>
            <ac:spMk id="7" creationId="{F00C31C6-FFF9-4AE6-9384-10A81F7322A0}"/>
          </ac:spMkLst>
        </pc:spChg>
        <pc:spChg chg="del">
          <ac:chgData name="Saovalak Sudsanong (Property and Casualty Insurance Manager)" userId="a92f9e54-117e-40ec-a763-c8ec3ec24e0d" providerId="ADAL" clId="{3CEC9B6B-E055-4EC3-93C1-07315ECBD4DE}" dt="2024-08-20T01:41:59.898" v="1799" actId="478"/>
          <ac:spMkLst>
            <pc:docMk/>
            <pc:sldMk cId="3900273839" sldId="394"/>
            <ac:spMk id="9" creationId="{07EE00ED-E1DE-4BD7-BABA-7A5E11755F7E}"/>
          </ac:spMkLst>
        </pc:spChg>
        <pc:picChg chg="del">
          <ac:chgData name="Saovalak Sudsanong (Property and Casualty Insurance Manager)" userId="a92f9e54-117e-40ec-a763-c8ec3ec24e0d" providerId="ADAL" clId="{3CEC9B6B-E055-4EC3-93C1-07315ECBD4DE}" dt="2024-08-20T01:41:26.556" v="1764" actId="478"/>
          <ac:picMkLst>
            <pc:docMk/>
            <pc:sldMk cId="3900273839" sldId="394"/>
            <ac:picMk id="2" creationId="{01EDD9E3-1996-40EB-9212-C30B2889CD2E}"/>
          </ac:picMkLst>
        </pc:picChg>
        <pc:picChg chg="add del mod">
          <ac:chgData name="Saovalak Sudsanong (Property and Casualty Insurance Manager)" userId="a92f9e54-117e-40ec-a763-c8ec3ec24e0d" providerId="ADAL" clId="{3CEC9B6B-E055-4EC3-93C1-07315ECBD4DE}" dt="2024-08-20T01:42:21.290" v="1819" actId="478"/>
          <ac:picMkLst>
            <pc:docMk/>
            <pc:sldMk cId="3900273839" sldId="394"/>
            <ac:picMk id="3" creationId="{AE1E54B8-AB78-4224-977C-B8E45E93173B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1:44:35.939" v="1832" actId="1076"/>
          <ac:picMkLst>
            <pc:docMk/>
            <pc:sldMk cId="3900273839" sldId="394"/>
            <ac:picMk id="4" creationId="{9333F55E-9AD1-4767-A71A-0E14AF4FE0C9}"/>
          </ac:picMkLst>
        </pc:picChg>
        <pc:picChg chg="add del">
          <ac:chgData name="Saovalak Sudsanong (Property and Casualty Insurance Manager)" userId="a92f9e54-117e-40ec-a763-c8ec3ec24e0d" providerId="ADAL" clId="{3CEC9B6B-E055-4EC3-93C1-07315ECBD4DE}" dt="2024-08-20T01:44:40.830" v="1834"/>
          <ac:picMkLst>
            <pc:docMk/>
            <pc:sldMk cId="3900273839" sldId="394"/>
            <ac:picMk id="10" creationId="{736F2665-2A84-454D-A13C-23797C6922BE}"/>
          </ac:picMkLst>
        </pc:picChg>
      </pc:sldChg>
      <pc:sldChg chg="addSp delSp modSp add">
        <pc:chgData name="Saovalak Sudsanong (Property and Casualty Insurance Manager)" userId="a92f9e54-117e-40ec-a763-c8ec3ec24e0d" providerId="ADAL" clId="{3CEC9B6B-E055-4EC3-93C1-07315ECBD4DE}" dt="2024-08-20T01:46:48.601" v="1859" actId="1076"/>
        <pc:sldMkLst>
          <pc:docMk/>
          <pc:sldMk cId="1457249892" sldId="395"/>
        </pc:sldMkLst>
        <pc:spChg chg="mod">
          <ac:chgData name="Saovalak Sudsanong (Property and Casualty Insurance Manager)" userId="a92f9e54-117e-40ec-a763-c8ec3ec24e0d" providerId="ADAL" clId="{3CEC9B6B-E055-4EC3-93C1-07315ECBD4DE}" dt="2024-08-20T01:45:50.163" v="1847" actId="20577"/>
          <ac:spMkLst>
            <pc:docMk/>
            <pc:sldMk cId="1457249892" sldId="395"/>
            <ac:spMk id="7" creationId="{F00C31C6-FFF9-4AE6-9384-10A81F7322A0}"/>
          </ac:spMkLst>
        </pc:spChg>
        <pc:picChg chg="add mod">
          <ac:chgData name="Saovalak Sudsanong (Property and Casualty Insurance Manager)" userId="a92f9e54-117e-40ec-a763-c8ec3ec24e0d" providerId="ADAL" clId="{3CEC9B6B-E055-4EC3-93C1-07315ECBD4DE}" dt="2024-08-20T01:46:48.601" v="1859" actId="1076"/>
          <ac:picMkLst>
            <pc:docMk/>
            <pc:sldMk cId="1457249892" sldId="395"/>
            <ac:picMk id="2" creationId="{021E1A22-C204-47FF-8628-DB379E0E17B7}"/>
          </ac:picMkLst>
        </pc:picChg>
        <pc:picChg chg="del mod">
          <ac:chgData name="Saovalak Sudsanong (Property and Casualty Insurance Manager)" userId="a92f9e54-117e-40ec-a763-c8ec3ec24e0d" providerId="ADAL" clId="{3CEC9B6B-E055-4EC3-93C1-07315ECBD4DE}" dt="2024-08-20T01:45:52.710" v="1848" actId="478"/>
          <ac:picMkLst>
            <pc:docMk/>
            <pc:sldMk cId="1457249892" sldId="395"/>
            <ac:picMk id="4" creationId="{9333F55E-9AD1-4767-A71A-0E14AF4FE0C9}"/>
          </ac:picMkLst>
        </pc:picChg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35" actId="2696"/>
        <pc:sldMkLst>
          <pc:docMk/>
          <pc:sldMk cId="2725755882" sldId="395"/>
        </pc:sldMkLst>
      </pc:sldChg>
      <pc:sldChg chg="addSp delSp modSp add delAnim modAnim">
        <pc:chgData name="Saovalak Sudsanong (Property and Casualty Insurance Manager)" userId="a92f9e54-117e-40ec-a763-c8ec3ec24e0d" providerId="ADAL" clId="{3CEC9B6B-E055-4EC3-93C1-07315ECBD4DE}" dt="2024-08-20T01:47:51.431" v="1928" actId="1076"/>
        <pc:sldMkLst>
          <pc:docMk/>
          <pc:sldMk cId="3099283895" sldId="396"/>
        </pc:sldMkLst>
        <pc:spChg chg="mod">
          <ac:chgData name="Saovalak Sudsanong (Property and Casualty Insurance Manager)" userId="a92f9e54-117e-40ec-a763-c8ec3ec24e0d" providerId="ADAL" clId="{3CEC9B6B-E055-4EC3-93C1-07315ECBD4DE}" dt="2024-08-20T01:47:31.194" v="1908" actId="20577"/>
          <ac:spMkLst>
            <pc:docMk/>
            <pc:sldMk cId="3099283895" sldId="396"/>
            <ac:spMk id="5" creationId="{00000000-0000-0000-0000-000000000000}"/>
          </ac:spMkLst>
        </pc:spChg>
        <pc:spChg chg="add mod">
          <ac:chgData name="Saovalak Sudsanong (Property and Casualty Insurance Manager)" userId="a92f9e54-117e-40ec-a763-c8ec3ec24e0d" providerId="ADAL" clId="{3CEC9B6B-E055-4EC3-93C1-07315ECBD4DE}" dt="2024-08-20T01:47:49.261" v="1927" actId="14100"/>
          <ac:spMkLst>
            <pc:docMk/>
            <pc:sldMk cId="3099283895" sldId="396"/>
            <ac:spMk id="6" creationId="{B4C9A124-2F1B-4646-A2A3-DB85ED983EFD}"/>
          </ac:spMkLst>
        </pc:spChg>
        <pc:spChg chg="del">
          <ac:chgData name="Saovalak Sudsanong (Property and Casualty Insurance Manager)" userId="a92f9e54-117e-40ec-a763-c8ec3ec24e0d" providerId="ADAL" clId="{3CEC9B6B-E055-4EC3-93C1-07315ECBD4DE}" dt="2024-08-20T01:47:05.170" v="1862" actId="478"/>
          <ac:spMkLst>
            <pc:docMk/>
            <pc:sldMk cId="3099283895" sldId="396"/>
            <ac:spMk id="7" creationId="{F00C31C6-FFF9-4AE6-9384-10A81F7322A0}"/>
          </ac:spMkLst>
        </pc:spChg>
        <pc:picChg chg="del">
          <ac:chgData name="Saovalak Sudsanong (Property and Casualty Insurance Manager)" userId="a92f9e54-117e-40ec-a763-c8ec3ec24e0d" providerId="ADAL" clId="{3CEC9B6B-E055-4EC3-93C1-07315ECBD4DE}" dt="2024-08-20T01:47:03.867" v="1861" actId="478"/>
          <ac:picMkLst>
            <pc:docMk/>
            <pc:sldMk cId="3099283895" sldId="396"/>
            <ac:picMk id="2" creationId="{021E1A22-C204-47FF-8628-DB379E0E17B7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1:47:51.431" v="1928" actId="1076"/>
          <ac:picMkLst>
            <pc:docMk/>
            <pc:sldMk cId="3099283895" sldId="396"/>
            <ac:picMk id="3" creationId="{28DE3C3A-AC13-4DCE-8142-B3DAF6FF79E4}"/>
          </ac:picMkLst>
        </pc:picChg>
      </pc:sldChg>
      <pc:sldChg chg="addSp delSp modSp add del modAnim">
        <pc:chgData name="Saovalak Sudsanong (Property and Casualty Insurance Manager)" userId="a92f9e54-117e-40ec-a763-c8ec3ec24e0d" providerId="ADAL" clId="{3CEC9B6B-E055-4EC3-93C1-07315ECBD4DE}" dt="2024-08-20T01:52:18.942" v="2225" actId="2696"/>
        <pc:sldMkLst>
          <pc:docMk/>
          <pc:sldMk cId="1402136301" sldId="397"/>
        </pc:sldMkLst>
        <pc:spChg chg="mod">
          <ac:chgData name="Saovalak Sudsanong (Property and Casualty Insurance Manager)" userId="a92f9e54-117e-40ec-a763-c8ec3ec24e0d" providerId="ADAL" clId="{3CEC9B6B-E055-4EC3-93C1-07315ECBD4DE}" dt="2024-08-20T01:50:57.204" v="2074" actId="1076"/>
          <ac:spMkLst>
            <pc:docMk/>
            <pc:sldMk cId="1402136301" sldId="397"/>
            <ac:spMk id="6" creationId="{B4C9A124-2F1B-4646-A2A3-DB85ED983EFD}"/>
          </ac:spMkLst>
        </pc:spChg>
        <pc:spChg chg="add mod">
          <ac:chgData name="Saovalak Sudsanong (Property and Casualty Insurance Manager)" userId="a92f9e54-117e-40ec-a763-c8ec3ec24e0d" providerId="ADAL" clId="{3CEC9B6B-E055-4EC3-93C1-07315ECBD4DE}" dt="2024-08-20T01:50:59.032" v="2075" actId="1076"/>
          <ac:spMkLst>
            <pc:docMk/>
            <pc:sldMk cId="1402136301" sldId="397"/>
            <ac:spMk id="7" creationId="{67F59615-6D04-4C1E-897F-58F1088A1A03}"/>
          </ac:spMkLst>
        </pc:spChg>
        <pc:picChg chg="add mod">
          <ac:chgData name="Saovalak Sudsanong (Property and Casualty Insurance Manager)" userId="a92f9e54-117e-40ec-a763-c8ec3ec24e0d" providerId="ADAL" clId="{3CEC9B6B-E055-4EC3-93C1-07315ECBD4DE}" dt="2024-08-20T01:51:09.594" v="2077" actId="1076"/>
          <ac:picMkLst>
            <pc:docMk/>
            <pc:sldMk cId="1402136301" sldId="397"/>
            <ac:picMk id="2" creationId="{784AB9AF-62CC-4B7B-8352-24C5918D0B84}"/>
          </ac:picMkLst>
        </pc:picChg>
        <pc:picChg chg="del">
          <ac:chgData name="Saovalak Sudsanong (Property and Casualty Insurance Manager)" userId="a92f9e54-117e-40ec-a763-c8ec3ec24e0d" providerId="ADAL" clId="{3CEC9B6B-E055-4EC3-93C1-07315ECBD4DE}" dt="2024-08-20T01:48:05.166" v="1934" actId="478"/>
          <ac:picMkLst>
            <pc:docMk/>
            <pc:sldMk cId="1402136301" sldId="397"/>
            <ac:picMk id="3" creationId="{28DE3C3A-AC13-4DCE-8142-B3DAF6FF79E4}"/>
          </ac:picMkLst>
        </pc:picChg>
      </pc:sldChg>
      <pc:sldChg chg="modSp add">
        <pc:chgData name="Saovalak Sudsanong (Property and Casualty Insurance Manager)" userId="a92f9e54-117e-40ec-a763-c8ec3ec24e0d" providerId="ADAL" clId="{3CEC9B6B-E055-4EC3-93C1-07315ECBD4DE}" dt="2024-08-20T01:52:09.134" v="2223" actId="1076"/>
        <pc:sldMkLst>
          <pc:docMk/>
          <pc:sldMk cId="4274742046" sldId="398"/>
        </pc:sldMkLst>
        <pc:spChg chg="mod">
          <ac:chgData name="Saovalak Sudsanong (Property and Casualty Insurance Manager)" userId="a92f9e54-117e-40ec-a763-c8ec3ec24e0d" providerId="ADAL" clId="{3CEC9B6B-E055-4EC3-93C1-07315ECBD4DE}" dt="2024-08-20T01:52:06.339" v="2222" actId="1076"/>
          <ac:spMkLst>
            <pc:docMk/>
            <pc:sldMk cId="4274742046" sldId="398"/>
            <ac:spMk id="7" creationId="{67F59615-6D04-4C1E-897F-58F1088A1A03}"/>
          </ac:spMkLst>
        </pc:spChg>
        <pc:picChg chg="mod">
          <ac:chgData name="Saovalak Sudsanong (Property and Casualty Insurance Manager)" userId="a92f9e54-117e-40ec-a763-c8ec3ec24e0d" providerId="ADAL" clId="{3CEC9B6B-E055-4EC3-93C1-07315ECBD4DE}" dt="2024-08-20T01:52:09.134" v="2223" actId="1076"/>
          <ac:picMkLst>
            <pc:docMk/>
            <pc:sldMk cId="4274742046" sldId="398"/>
            <ac:picMk id="2" creationId="{784AB9AF-62CC-4B7B-8352-24C5918D0B84}"/>
          </ac:picMkLst>
        </pc:picChg>
      </pc:sldChg>
      <pc:sldChg chg="addSp delSp modSp add delAnim modAnim">
        <pc:chgData name="Saovalak Sudsanong (Property and Casualty Insurance Manager)" userId="a92f9e54-117e-40ec-a763-c8ec3ec24e0d" providerId="ADAL" clId="{3CEC9B6B-E055-4EC3-93C1-07315ECBD4DE}" dt="2024-08-20T01:57:30.683" v="2512" actId="1076"/>
        <pc:sldMkLst>
          <pc:docMk/>
          <pc:sldMk cId="3534839234" sldId="399"/>
        </pc:sldMkLst>
        <pc:spChg chg="mod">
          <ac:chgData name="Saovalak Sudsanong (Property and Casualty Insurance Manager)" userId="a92f9e54-117e-40ec-a763-c8ec3ec24e0d" providerId="ADAL" clId="{3CEC9B6B-E055-4EC3-93C1-07315ECBD4DE}" dt="2024-08-20T01:54:26.324" v="2255" actId="20577"/>
          <ac:spMkLst>
            <pc:docMk/>
            <pc:sldMk cId="3534839234" sldId="399"/>
            <ac:spMk id="5" creationId="{00000000-0000-0000-0000-000000000000}"/>
          </ac:spMkLst>
        </pc:spChg>
        <pc:spChg chg="mod">
          <ac:chgData name="Saovalak Sudsanong (Property and Casualty Insurance Manager)" userId="a92f9e54-117e-40ec-a763-c8ec3ec24e0d" providerId="ADAL" clId="{3CEC9B6B-E055-4EC3-93C1-07315ECBD4DE}" dt="2024-08-20T01:56:10.960" v="2422" actId="14100"/>
          <ac:spMkLst>
            <pc:docMk/>
            <pc:sldMk cId="3534839234" sldId="399"/>
            <ac:spMk id="6" creationId="{B4C9A124-2F1B-4646-A2A3-DB85ED983EFD}"/>
          </ac:spMkLst>
        </pc:spChg>
        <pc:spChg chg="del">
          <ac:chgData name="Saovalak Sudsanong (Property and Casualty Insurance Manager)" userId="a92f9e54-117e-40ec-a763-c8ec3ec24e0d" providerId="ADAL" clId="{3CEC9B6B-E055-4EC3-93C1-07315ECBD4DE}" dt="2024-08-20T01:55:01.095" v="2381" actId="478"/>
          <ac:spMkLst>
            <pc:docMk/>
            <pc:sldMk cId="3534839234" sldId="399"/>
            <ac:spMk id="7" creationId="{67F59615-6D04-4C1E-897F-58F1088A1A03}"/>
          </ac:spMkLst>
        </pc:spChg>
        <pc:spChg chg="add mod">
          <ac:chgData name="Saovalak Sudsanong (Property and Casualty Insurance Manager)" userId="a92f9e54-117e-40ec-a763-c8ec3ec24e0d" providerId="ADAL" clId="{3CEC9B6B-E055-4EC3-93C1-07315ECBD4DE}" dt="2024-08-20T01:56:46.844" v="2506" actId="14100"/>
          <ac:spMkLst>
            <pc:docMk/>
            <pc:sldMk cId="3534839234" sldId="399"/>
            <ac:spMk id="8" creationId="{1266BE9C-7F9E-4D71-9505-E73101BE650E}"/>
          </ac:spMkLst>
        </pc:spChg>
        <pc:picChg chg="del">
          <ac:chgData name="Saovalak Sudsanong (Property and Casualty Insurance Manager)" userId="a92f9e54-117e-40ec-a763-c8ec3ec24e0d" providerId="ADAL" clId="{3CEC9B6B-E055-4EC3-93C1-07315ECBD4DE}" dt="2024-08-20T01:53:43.407" v="2226" actId="478"/>
          <ac:picMkLst>
            <pc:docMk/>
            <pc:sldMk cId="3534839234" sldId="399"/>
            <ac:picMk id="2" creationId="{784AB9AF-62CC-4B7B-8352-24C5918D0B84}"/>
          </ac:picMkLst>
        </pc:picChg>
        <pc:picChg chg="add del mod">
          <ac:chgData name="Saovalak Sudsanong (Property and Casualty Insurance Manager)" userId="a92f9e54-117e-40ec-a763-c8ec3ec24e0d" providerId="ADAL" clId="{3CEC9B6B-E055-4EC3-93C1-07315ECBD4DE}" dt="2024-08-20T01:53:53.014" v="2229" actId="478"/>
          <ac:picMkLst>
            <pc:docMk/>
            <pc:sldMk cId="3534839234" sldId="399"/>
            <ac:picMk id="3" creationId="{98D1A5D5-C651-4209-8999-F3A989775E76}"/>
          </ac:picMkLst>
        </pc:picChg>
        <pc:picChg chg="add del mod">
          <ac:chgData name="Saovalak Sudsanong (Property and Casualty Insurance Manager)" userId="a92f9e54-117e-40ec-a763-c8ec3ec24e0d" providerId="ADAL" clId="{3CEC9B6B-E055-4EC3-93C1-07315ECBD4DE}" dt="2024-08-20T01:55:16.518" v="2410" actId="478"/>
          <ac:picMkLst>
            <pc:docMk/>
            <pc:sldMk cId="3534839234" sldId="399"/>
            <ac:picMk id="4" creationId="{35C6B736-AA8E-469C-A8EE-7DF2EFD66087}"/>
          </ac:picMkLst>
        </pc:picChg>
        <pc:picChg chg="add mod modCrop">
          <ac:chgData name="Saovalak Sudsanong (Property and Casualty Insurance Manager)" userId="a92f9e54-117e-40ec-a763-c8ec3ec24e0d" providerId="ADAL" clId="{3CEC9B6B-E055-4EC3-93C1-07315ECBD4DE}" dt="2024-08-20T01:56:14.125" v="2425" actId="1076"/>
          <ac:picMkLst>
            <pc:docMk/>
            <pc:sldMk cId="3534839234" sldId="399"/>
            <ac:picMk id="9" creationId="{3802A466-EF6B-464F-BB78-5CF5298D2A82}"/>
          </ac:picMkLst>
        </pc:picChg>
        <pc:picChg chg="add del mod">
          <ac:chgData name="Saovalak Sudsanong (Property and Casualty Insurance Manager)" userId="a92f9e54-117e-40ec-a763-c8ec3ec24e0d" providerId="ADAL" clId="{3CEC9B6B-E055-4EC3-93C1-07315ECBD4DE}" dt="2024-08-20T01:57:15.440" v="2509" actId="478"/>
          <ac:picMkLst>
            <pc:docMk/>
            <pc:sldMk cId="3534839234" sldId="399"/>
            <ac:picMk id="10" creationId="{5A5BB372-66AA-405D-9AB8-8441E74C30B1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1:57:30.683" v="2512" actId="1076"/>
          <ac:picMkLst>
            <pc:docMk/>
            <pc:sldMk cId="3534839234" sldId="399"/>
            <ac:picMk id="11" creationId="{CA080367-83D3-4C75-8A78-4DDE5D93A010}"/>
          </ac:picMkLst>
        </pc:picChg>
      </pc:sldChg>
      <pc:sldChg chg="addSp delSp modSp add delAnim">
        <pc:chgData name="Saovalak Sudsanong (Property and Casualty Insurance Manager)" userId="a92f9e54-117e-40ec-a763-c8ec3ec24e0d" providerId="ADAL" clId="{3CEC9B6B-E055-4EC3-93C1-07315ECBD4DE}" dt="2024-08-20T01:58:42.014" v="2558" actId="1076"/>
        <pc:sldMkLst>
          <pc:docMk/>
          <pc:sldMk cId="16606935" sldId="400"/>
        </pc:sldMkLst>
        <pc:spChg chg="mod">
          <ac:chgData name="Saovalak Sudsanong (Property and Casualty Insurance Manager)" userId="a92f9e54-117e-40ec-a763-c8ec3ec24e0d" providerId="ADAL" clId="{3CEC9B6B-E055-4EC3-93C1-07315ECBD4DE}" dt="2024-08-20T01:57:54.818" v="2549" actId="20577"/>
          <ac:spMkLst>
            <pc:docMk/>
            <pc:sldMk cId="16606935" sldId="400"/>
            <ac:spMk id="5" creationId="{00000000-0000-0000-0000-000000000000}"/>
          </ac:spMkLst>
        </pc:spChg>
        <pc:spChg chg="del">
          <ac:chgData name="Saovalak Sudsanong (Property and Casualty Insurance Manager)" userId="a92f9e54-117e-40ec-a763-c8ec3ec24e0d" providerId="ADAL" clId="{3CEC9B6B-E055-4EC3-93C1-07315ECBD4DE}" dt="2024-08-20T01:58:03.801" v="2554" actId="478"/>
          <ac:spMkLst>
            <pc:docMk/>
            <pc:sldMk cId="16606935" sldId="400"/>
            <ac:spMk id="6" creationId="{B4C9A124-2F1B-4646-A2A3-DB85ED983EFD}"/>
          </ac:spMkLst>
        </pc:spChg>
        <pc:spChg chg="del mod">
          <ac:chgData name="Saovalak Sudsanong (Property and Casualty Insurance Manager)" userId="a92f9e54-117e-40ec-a763-c8ec3ec24e0d" providerId="ADAL" clId="{3CEC9B6B-E055-4EC3-93C1-07315ECBD4DE}" dt="2024-08-20T01:58:02.499" v="2553" actId="478"/>
          <ac:spMkLst>
            <pc:docMk/>
            <pc:sldMk cId="16606935" sldId="400"/>
            <ac:spMk id="8" creationId="{1266BE9C-7F9E-4D71-9505-E73101BE650E}"/>
          </ac:spMkLst>
        </pc:spChg>
        <pc:picChg chg="add mod">
          <ac:chgData name="Saovalak Sudsanong (Property and Casualty Insurance Manager)" userId="a92f9e54-117e-40ec-a763-c8ec3ec24e0d" providerId="ADAL" clId="{3CEC9B6B-E055-4EC3-93C1-07315ECBD4DE}" dt="2024-08-20T01:58:27.336" v="2556" actId="1076"/>
          <ac:picMkLst>
            <pc:docMk/>
            <pc:sldMk cId="16606935" sldId="400"/>
            <ac:picMk id="2" creationId="{AEB28EA0-F429-4585-A560-9EA610A6677D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1:58:42.014" v="2558" actId="1076"/>
          <ac:picMkLst>
            <pc:docMk/>
            <pc:sldMk cId="16606935" sldId="400"/>
            <ac:picMk id="3" creationId="{B77D04C3-9527-4DAF-B8A5-DD16A96DC7F7}"/>
          </ac:picMkLst>
        </pc:picChg>
        <pc:picChg chg="del">
          <ac:chgData name="Saovalak Sudsanong (Property and Casualty Insurance Manager)" userId="a92f9e54-117e-40ec-a763-c8ec3ec24e0d" providerId="ADAL" clId="{3CEC9B6B-E055-4EC3-93C1-07315ECBD4DE}" dt="2024-08-20T01:58:00.504" v="2550" actId="478"/>
          <ac:picMkLst>
            <pc:docMk/>
            <pc:sldMk cId="16606935" sldId="400"/>
            <ac:picMk id="9" creationId="{3802A466-EF6B-464F-BB78-5CF5298D2A82}"/>
          </ac:picMkLst>
        </pc:picChg>
        <pc:picChg chg="del">
          <ac:chgData name="Saovalak Sudsanong (Property and Casualty Insurance Manager)" userId="a92f9e54-117e-40ec-a763-c8ec3ec24e0d" providerId="ADAL" clId="{3CEC9B6B-E055-4EC3-93C1-07315ECBD4DE}" dt="2024-08-20T01:58:00.978" v="2551" actId="478"/>
          <ac:picMkLst>
            <pc:docMk/>
            <pc:sldMk cId="16606935" sldId="400"/>
            <ac:picMk id="11" creationId="{CA080367-83D3-4C75-8A78-4DDE5D93A010}"/>
          </ac:picMkLst>
        </pc:picChg>
      </pc:sldChg>
      <pc:sldChg chg="addSp delSp modSp add modAnim">
        <pc:chgData name="Saovalak Sudsanong (Property and Casualty Insurance Manager)" userId="a92f9e54-117e-40ec-a763-c8ec3ec24e0d" providerId="ADAL" clId="{3CEC9B6B-E055-4EC3-93C1-07315ECBD4DE}" dt="2024-08-20T02:00:16.678" v="2627" actId="1076"/>
        <pc:sldMkLst>
          <pc:docMk/>
          <pc:sldMk cId="1102413706" sldId="401"/>
        </pc:sldMkLst>
        <pc:spChg chg="mod">
          <ac:chgData name="Saovalak Sudsanong (Property and Casualty Insurance Manager)" userId="a92f9e54-117e-40ec-a763-c8ec3ec24e0d" providerId="ADAL" clId="{3CEC9B6B-E055-4EC3-93C1-07315ECBD4DE}" dt="2024-08-20T01:58:59.200" v="2595" actId="20577"/>
          <ac:spMkLst>
            <pc:docMk/>
            <pc:sldMk cId="1102413706" sldId="401"/>
            <ac:spMk id="5" creationId="{00000000-0000-0000-0000-000000000000}"/>
          </ac:spMkLst>
        </pc:spChg>
        <pc:spChg chg="add mod">
          <ac:chgData name="Saovalak Sudsanong (Property and Casualty Insurance Manager)" userId="a92f9e54-117e-40ec-a763-c8ec3ec24e0d" providerId="ADAL" clId="{3CEC9B6B-E055-4EC3-93C1-07315ECBD4DE}" dt="2024-08-20T02:00:14.565" v="2626" actId="20577"/>
          <ac:spMkLst>
            <pc:docMk/>
            <pc:sldMk cId="1102413706" sldId="401"/>
            <ac:spMk id="6" creationId="{34583072-79C5-4498-BB21-E11AD92158AA}"/>
          </ac:spMkLst>
        </pc:spChg>
        <pc:picChg chg="del">
          <ac:chgData name="Saovalak Sudsanong (Property and Casualty Insurance Manager)" userId="a92f9e54-117e-40ec-a763-c8ec3ec24e0d" providerId="ADAL" clId="{3CEC9B6B-E055-4EC3-93C1-07315ECBD4DE}" dt="2024-08-20T01:59:00.801" v="2596" actId="478"/>
          <ac:picMkLst>
            <pc:docMk/>
            <pc:sldMk cId="1102413706" sldId="401"/>
            <ac:picMk id="2" creationId="{AEB28EA0-F429-4585-A560-9EA610A6677D}"/>
          </ac:picMkLst>
        </pc:picChg>
        <pc:picChg chg="del mod">
          <ac:chgData name="Saovalak Sudsanong (Property and Casualty Insurance Manager)" userId="a92f9e54-117e-40ec-a763-c8ec3ec24e0d" providerId="ADAL" clId="{3CEC9B6B-E055-4EC3-93C1-07315ECBD4DE}" dt="2024-08-20T01:59:01.177" v="2597" actId="478"/>
          <ac:picMkLst>
            <pc:docMk/>
            <pc:sldMk cId="1102413706" sldId="401"/>
            <ac:picMk id="3" creationId="{B77D04C3-9527-4DAF-B8A5-DD16A96DC7F7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2:00:16.678" v="2627" actId="1076"/>
          <ac:picMkLst>
            <pc:docMk/>
            <pc:sldMk cId="1102413706" sldId="401"/>
            <ac:picMk id="4" creationId="{35C972DF-7493-408F-844B-E51E3913BCCB}"/>
          </ac:picMkLst>
        </pc:picChg>
      </pc:sldChg>
      <pc:sldChg chg="modSp add">
        <pc:chgData name="Saovalak Sudsanong (Property and Casualty Insurance Manager)" userId="a92f9e54-117e-40ec-a763-c8ec3ec24e0d" providerId="ADAL" clId="{3CEC9B6B-E055-4EC3-93C1-07315ECBD4DE}" dt="2024-08-20T02:00:29.835" v="2647" actId="20577"/>
        <pc:sldMkLst>
          <pc:docMk/>
          <pc:sldMk cId="548292675" sldId="402"/>
        </pc:sldMkLst>
        <pc:spChg chg="mod">
          <ac:chgData name="Saovalak Sudsanong (Property and Casualty Insurance Manager)" userId="a92f9e54-117e-40ec-a763-c8ec3ec24e0d" providerId="ADAL" clId="{3CEC9B6B-E055-4EC3-93C1-07315ECBD4DE}" dt="2024-08-20T02:00:29.835" v="2647" actId="20577"/>
          <ac:spMkLst>
            <pc:docMk/>
            <pc:sldMk cId="548292675" sldId="402"/>
            <ac:spMk id="6" creationId="{34583072-79C5-4498-BB21-E11AD92158AA}"/>
          </ac:spMkLst>
        </pc:spChg>
      </pc:sldChg>
      <pc:sldChg chg="addSp delSp modSp add">
        <pc:chgData name="Saovalak Sudsanong (Property and Casualty Insurance Manager)" userId="a92f9e54-117e-40ec-a763-c8ec3ec24e0d" providerId="ADAL" clId="{3CEC9B6B-E055-4EC3-93C1-07315ECBD4DE}" dt="2024-08-20T02:02:29.110" v="2701" actId="1076"/>
        <pc:sldMkLst>
          <pc:docMk/>
          <pc:sldMk cId="558690963" sldId="403"/>
        </pc:sldMkLst>
        <pc:spChg chg="mod">
          <ac:chgData name="Saovalak Sudsanong (Property and Casualty Insurance Manager)" userId="a92f9e54-117e-40ec-a763-c8ec3ec24e0d" providerId="ADAL" clId="{3CEC9B6B-E055-4EC3-93C1-07315ECBD4DE}" dt="2024-08-20T02:00:46.534" v="2676" actId="20577"/>
          <ac:spMkLst>
            <pc:docMk/>
            <pc:sldMk cId="558690963" sldId="403"/>
            <ac:spMk id="6" creationId="{34583072-79C5-4498-BB21-E11AD92158AA}"/>
          </ac:spMkLst>
        </pc:spChg>
        <pc:picChg chg="add mod">
          <ac:chgData name="Saovalak Sudsanong (Property and Casualty Insurance Manager)" userId="a92f9e54-117e-40ec-a763-c8ec3ec24e0d" providerId="ADAL" clId="{3CEC9B6B-E055-4EC3-93C1-07315ECBD4DE}" dt="2024-08-20T02:01:07.998" v="2681" actId="1076"/>
          <ac:picMkLst>
            <pc:docMk/>
            <pc:sldMk cId="558690963" sldId="403"/>
            <ac:picMk id="2" creationId="{03739E67-213E-4E54-9939-48EFB6B5EDC5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2:02:29.110" v="2701" actId="1076"/>
          <ac:picMkLst>
            <pc:docMk/>
            <pc:sldMk cId="558690963" sldId="403"/>
            <ac:picMk id="3" creationId="{6B7720AC-82EE-4071-8650-6EE3DAEB19E0}"/>
          </ac:picMkLst>
        </pc:picChg>
        <pc:picChg chg="del">
          <ac:chgData name="Saovalak Sudsanong (Property and Casualty Insurance Manager)" userId="a92f9e54-117e-40ec-a763-c8ec3ec24e0d" providerId="ADAL" clId="{3CEC9B6B-E055-4EC3-93C1-07315ECBD4DE}" dt="2024-08-20T02:00:38.959" v="2649" actId="478"/>
          <ac:picMkLst>
            <pc:docMk/>
            <pc:sldMk cId="558690963" sldId="403"/>
            <ac:picMk id="4" creationId="{35C972DF-7493-408F-844B-E51E3913BCCB}"/>
          </ac:picMkLst>
        </pc:picChg>
        <pc:picChg chg="add del">
          <ac:chgData name="Saovalak Sudsanong (Property and Casualty Insurance Manager)" userId="a92f9e54-117e-40ec-a763-c8ec3ec24e0d" providerId="ADAL" clId="{3CEC9B6B-E055-4EC3-93C1-07315ECBD4DE}" dt="2024-08-20T02:01:32.755" v="2687"/>
          <ac:picMkLst>
            <pc:docMk/>
            <pc:sldMk cId="558690963" sldId="403"/>
            <ac:picMk id="7" creationId="{397312D4-E938-4669-9C41-40922F5E658C}"/>
          </ac:picMkLst>
        </pc:picChg>
      </pc:sldChg>
      <pc:sldChg chg="del">
        <pc:chgData name="Saovalak Sudsanong (Property and Casualty Insurance Manager)" userId="a92f9e54-117e-40ec-a763-c8ec3ec24e0d" providerId="ADAL" clId="{3CEC9B6B-E055-4EC3-93C1-07315ECBD4DE}" dt="2024-08-20T01:18:30.283" v="129" actId="2696"/>
        <pc:sldMkLst>
          <pc:docMk/>
          <pc:sldMk cId="2920703796" sldId="403"/>
        </pc:sldMkLst>
      </pc:sldChg>
      <pc:sldChg chg="addSp delSp modSp add">
        <pc:chgData name="Saovalak Sudsanong (Property and Casualty Insurance Manager)" userId="a92f9e54-117e-40ec-a763-c8ec3ec24e0d" providerId="ADAL" clId="{3CEC9B6B-E055-4EC3-93C1-07315ECBD4DE}" dt="2024-08-20T02:02:19.588" v="2697" actId="14100"/>
        <pc:sldMkLst>
          <pc:docMk/>
          <pc:sldMk cId="985411360" sldId="404"/>
        </pc:sldMkLst>
        <pc:picChg chg="del">
          <ac:chgData name="Saovalak Sudsanong (Property and Casualty Insurance Manager)" userId="a92f9e54-117e-40ec-a763-c8ec3ec24e0d" providerId="ADAL" clId="{3CEC9B6B-E055-4EC3-93C1-07315ECBD4DE}" dt="2024-08-20T02:01:37.966" v="2689" actId="478"/>
          <ac:picMkLst>
            <pc:docMk/>
            <pc:sldMk cId="985411360" sldId="404"/>
            <ac:picMk id="2" creationId="{03739E67-213E-4E54-9939-48EFB6B5EDC5}"/>
          </ac:picMkLst>
        </pc:picChg>
        <pc:picChg chg="del">
          <ac:chgData name="Saovalak Sudsanong (Property and Casualty Insurance Manager)" userId="a92f9e54-117e-40ec-a763-c8ec3ec24e0d" providerId="ADAL" clId="{3CEC9B6B-E055-4EC3-93C1-07315ECBD4DE}" dt="2024-08-20T02:01:38.344" v="2690" actId="478"/>
          <ac:picMkLst>
            <pc:docMk/>
            <pc:sldMk cId="985411360" sldId="404"/>
            <ac:picMk id="3" creationId="{6B7720AC-82EE-4071-8650-6EE3DAEB19E0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2:02:03.492" v="2694" actId="1076"/>
          <ac:picMkLst>
            <pc:docMk/>
            <pc:sldMk cId="985411360" sldId="404"/>
            <ac:picMk id="4" creationId="{46280A30-47B7-4201-A74F-18C2D66BBF28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2:02:19.588" v="2697" actId="14100"/>
          <ac:picMkLst>
            <pc:docMk/>
            <pc:sldMk cId="985411360" sldId="404"/>
            <ac:picMk id="7" creationId="{3599EE32-2D51-4008-A03A-462E63C4FEC7}"/>
          </ac:picMkLst>
        </pc:picChg>
      </pc:sldChg>
      <pc:sldChg chg="addSp delSp modSp add">
        <pc:chgData name="Saovalak Sudsanong (Property and Casualty Insurance Manager)" userId="a92f9e54-117e-40ec-a763-c8ec3ec24e0d" providerId="ADAL" clId="{3CEC9B6B-E055-4EC3-93C1-07315ECBD4DE}" dt="2024-08-20T02:03:08.864" v="2709" actId="14100"/>
        <pc:sldMkLst>
          <pc:docMk/>
          <pc:sldMk cId="2127329586" sldId="405"/>
        </pc:sldMkLst>
        <pc:picChg chg="add mod">
          <ac:chgData name="Saovalak Sudsanong (Property and Casualty Insurance Manager)" userId="a92f9e54-117e-40ec-a763-c8ec3ec24e0d" providerId="ADAL" clId="{3CEC9B6B-E055-4EC3-93C1-07315ECBD4DE}" dt="2024-08-20T02:02:50.911" v="2705" actId="1076"/>
          <ac:picMkLst>
            <pc:docMk/>
            <pc:sldMk cId="2127329586" sldId="405"/>
            <ac:picMk id="2" creationId="{C21CD5ED-75A0-49DA-B461-003B41395295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2:03:08.864" v="2709" actId="14100"/>
          <ac:picMkLst>
            <pc:docMk/>
            <pc:sldMk cId="2127329586" sldId="405"/>
            <ac:picMk id="3" creationId="{34049FBD-B09E-4C42-BB58-2A3AEC31038D}"/>
          </ac:picMkLst>
        </pc:picChg>
        <pc:picChg chg="del">
          <ac:chgData name="Saovalak Sudsanong (Property and Casualty Insurance Manager)" userId="a92f9e54-117e-40ec-a763-c8ec3ec24e0d" providerId="ADAL" clId="{3CEC9B6B-E055-4EC3-93C1-07315ECBD4DE}" dt="2024-08-20T02:02:24.360" v="2699" actId="478"/>
          <ac:picMkLst>
            <pc:docMk/>
            <pc:sldMk cId="2127329586" sldId="405"/>
            <ac:picMk id="4" creationId="{46280A30-47B7-4201-A74F-18C2D66BBF28}"/>
          </ac:picMkLst>
        </pc:picChg>
        <pc:picChg chg="del">
          <ac:chgData name="Saovalak Sudsanong (Property and Casualty Insurance Manager)" userId="a92f9e54-117e-40ec-a763-c8ec3ec24e0d" providerId="ADAL" clId="{3CEC9B6B-E055-4EC3-93C1-07315ECBD4DE}" dt="2024-08-20T02:02:24.692" v="2700" actId="478"/>
          <ac:picMkLst>
            <pc:docMk/>
            <pc:sldMk cId="2127329586" sldId="405"/>
            <ac:picMk id="7" creationId="{3599EE32-2D51-4008-A03A-462E63C4FEC7}"/>
          </ac:picMkLst>
        </pc:picChg>
      </pc:sldChg>
      <pc:sldChg chg="del">
        <pc:chgData name="Saovalak Sudsanong (Property and Casualty Insurance Manager)" userId="a92f9e54-117e-40ec-a763-c8ec3ec24e0d" providerId="ADAL" clId="{3CEC9B6B-E055-4EC3-93C1-07315ECBD4DE}" dt="2024-08-20T01:18:30.283" v="126" actId="2696"/>
        <pc:sldMkLst>
          <pc:docMk/>
          <pc:sldMk cId="3961231692" sldId="405"/>
        </pc:sldMkLst>
      </pc:sldChg>
      <pc:sldChg chg="addSp delSp modSp add">
        <pc:chgData name="Saovalak Sudsanong (Property and Casualty Insurance Manager)" userId="a92f9e54-117e-40ec-a763-c8ec3ec24e0d" providerId="ADAL" clId="{3CEC9B6B-E055-4EC3-93C1-07315ECBD4DE}" dt="2024-08-20T02:03:50.866" v="2719" actId="14100"/>
        <pc:sldMkLst>
          <pc:docMk/>
          <pc:sldMk cId="3582631029" sldId="406"/>
        </pc:sldMkLst>
        <pc:picChg chg="del">
          <ac:chgData name="Saovalak Sudsanong (Property and Casualty Insurance Manager)" userId="a92f9e54-117e-40ec-a763-c8ec3ec24e0d" providerId="ADAL" clId="{3CEC9B6B-E055-4EC3-93C1-07315ECBD4DE}" dt="2024-08-20T02:03:13.504" v="2711" actId="478"/>
          <ac:picMkLst>
            <pc:docMk/>
            <pc:sldMk cId="3582631029" sldId="406"/>
            <ac:picMk id="2" creationId="{C21CD5ED-75A0-49DA-B461-003B41395295}"/>
          </ac:picMkLst>
        </pc:picChg>
        <pc:picChg chg="del">
          <ac:chgData name="Saovalak Sudsanong (Property and Casualty Insurance Manager)" userId="a92f9e54-117e-40ec-a763-c8ec3ec24e0d" providerId="ADAL" clId="{3CEC9B6B-E055-4EC3-93C1-07315ECBD4DE}" dt="2024-08-20T02:03:14.038" v="2712" actId="478"/>
          <ac:picMkLst>
            <pc:docMk/>
            <pc:sldMk cId="3582631029" sldId="406"/>
            <ac:picMk id="3" creationId="{34049FBD-B09E-4C42-BB58-2A3AEC31038D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2:03:32.479" v="2716" actId="1076"/>
          <ac:picMkLst>
            <pc:docMk/>
            <pc:sldMk cId="3582631029" sldId="406"/>
            <ac:picMk id="4" creationId="{1FF946E7-D639-4111-891D-8D836FD76880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2:03:50.866" v="2719" actId="14100"/>
          <ac:picMkLst>
            <pc:docMk/>
            <pc:sldMk cId="3582631029" sldId="406"/>
            <ac:picMk id="7" creationId="{0DC33325-9950-4092-A2F0-FBE11DD48BDD}"/>
          </ac:picMkLst>
        </pc:picChg>
      </pc:sldChg>
      <pc:sldChg chg="del">
        <pc:chgData name="Saovalak Sudsanong (Property and Casualty Insurance Manager)" userId="a92f9e54-117e-40ec-a763-c8ec3ec24e0d" providerId="ADAL" clId="{3CEC9B6B-E055-4EC3-93C1-07315ECBD4DE}" dt="2024-08-20T01:18:29.809" v="119" actId="2696"/>
        <pc:sldMkLst>
          <pc:docMk/>
          <pc:sldMk cId="3953565204" sldId="406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269" v="125" actId="2696"/>
        <pc:sldMkLst>
          <pc:docMk/>
          <pc:sldMk cId="1646309899" sldId="407"/>
        </pc:sldMkLst>
      </pc:sldChg>
      <pc:sldChg chg="addSp delSp modSp add">
        <pc:chgData name="Saovalak Sudsanong (Property and Casualty Insurance Manager)" userId="a92f9e54-117e-40ec-a763-c8ec3ec24e0d" providerId="ADAL" clId="{3CEC9B6B-E055-4EC3-93C1-07315ECBD4DE}" dt="2024-08-20T02:05:31.960" v="2730" actId="1076"/>
        <pc:sldMkLst>
          <pc:docMk/>
          <pc:sldMk cId="4173270521" sldId="407"/>
        </pc:sldMkLst>
        <pc:picChg chg="add mod">
          <ac:chgData name="Saovalak Sudsanong (Property and Casualty Insurance Manager)" userId="a92f9e54-117e-40ec-a763-c8ec3ec24e0d" providerId="ADAL" clId="{3CEC9B6B-E055-4EC3-93C1-07315ECBD4DE}" dt="2024-08-20T02:05:31.960" v="2730" actId="1076"/>
          <ac:picMkLst>
            <pc:docMk/>
            <pc:sldMk cId="4173270521" sldId="407"/>
            <ac:picMk id="2" creationId="{665B513B-E6B4-48A8-9B12-B45DD2FD298F}"/>
          </ac:picMkLst>
        </pc:picChg>
        <pc:picChg chg="add mod">
          <ac:chgData name="Saovalak Sudsanong (Property and Casualty Insurance Manager)" userId="a92f9e54-117e-40ec-a763-c8ec3ec24e0d" providerId="ADAL" clId="{3CEC9B6B-E055-4EC3-93C1-07315ECBD4DE}" dt="2024-08-20T02:05:31.408" v="2729" actId="14100"/>
          <ac:picMkLst>
            <pc:docMk/>
            <pc:sldMk cId="4173270521" sldId="407"/>
            <ac:picMk id="3" creationId="{912B379A-F8C9-4A29-AFFA-32ADD614E890}"/>
          </ac:picMkLst>
        </pc:picChg>
        <pc:picChg chg="del">
          <ac:chgData name="Saovalak Sudsanong (Property and Casualty Insurance Manager)" userId="a92f9e54-117e-40ec-a763-c8ec3ec24e0d" providerId="ADAL" clId="{3CEC9B6B-E055-4EC3-93C1-07315ECBD4DE}" dt="2024-08-20T02:03:55.191" v="2721" actId="478"/>
          <ac:picMkLst>
            <pc:docMk/>
            <pc:sldMk cId="4173270521" sldId="407"/>
            <ac:picMk id="4" creationId="{1FF946E7-D639-4111-891D-8D836FD76880}"/>
          </ac:picMkLst>
        </pc:picChg>
        <pc:picChg chg="del">
          <ac:chgData name="Saovalak Sudsanong (Property and Casualty Insurance Manager)" userId="a92f9e54-117e-40ec-a763-c8ec3ec24e0d" providerId="ADAL" clId="{3CEC9B6B-E055-4EC3-93C1-07315ECBD4DE}" dt="2024-08-20T02:03:55.601" v="2722" actId="478"/>
          <ac:picMkLst>
            <pc:docMk/>
            <pc:sldMk cId="4173270521" sldId="407"/>
            <ac:picMk id="7" creationId="{0DC33325-9950-4092-A2F0-FBE11DD48BDD}"/>
          </ac:picMkLst>
        </pc:picChg>
      </pc:sldChg>
      <pc:sldChg chg="del">
        <pc:chgData name="Saovalak Sudsanong (Property and Casualty Insurance Manager)" userId="a92f9e54-117e-40ec-a763-c8ec3ec24e0d" providerId="ADAL" clId="{3CEC9B6B-E055-4EC3-93C1-07315ECBD4DE}" dt="2024-08-20T01:18:30.283" v="128" actId="2696"/>
        <pc:sldMkLst>
          <pc:docMk/>
          <pc:sldMk cId="2060180738" sldId="408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269" v="124" actId="2696"/>
        <pc:sldMkLst>
          <pc:docMk/>
          <pc:sldMk cId="1198895303" sldId="409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283" v="130" actId="2696"/>
        <pc:sldMkLst>
          <pc:docMk/>
          <pc:sldMk cId="4292670494" sldId="410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283" v="131" actId="2696"/>
        <pc:sldMkLst>
          <pc:docMk/>
          <pc:sldMk cId="1110120655" sldId="412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45" actId="2696"/>
        <pc:sldMkLst>
          <pc:docMk/>
          <pc:sldMk cId="1881774565" sldId="413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46" actId="2696"/>
        <pc:sldMkLst>
          <pc:docMk/>
          <pc:sldMk cId="149426275" sldId="414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43" actId="2696"/>
        <pc:sldMkLst>
          <pc:docMk/>
          <pc:sldMk cId="3270583401" sldId="415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49" actId="2696"/>
        <pc:sldMkLst>
          <pc:docMk/>
          <pc:sldMk cId="149942584" sldId="416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47" actId="2696"/>
        <pc:sldMkLst>
          <pc:docMk/>
          <pc:sldMk cId="1989382550" sldId="417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408" v="148" actId="2696"/>
        <pc:sldMkLst>
          <pc:docMk/>
          <pc:sldMk cId="339716741" sldId="418"/>
        </pc:sldMkLst>
      </pc:sldChg>
      <pc:sldChg chg="del">
        <pc:chgData name="Saovalak Sudsanong (Property and Casualty Insurance Manager)" userId="a92f9e54-117e-40ec-a763-c8ec3ec24e0d" providerId="ADAL" clId="{3CEC9B6B-E055-4EC3-93C1-07315ECBD4DE}" dt="2024-08-20T01:18:30.283" v="127" actId="2696"/>
        <pc:sldMkLst>
          <pc:docMk/>
          <pc:sldMk cId="3292001203" sldId="419"/>
        </pc:sldMkLst>
      </pc:sldChg>
    </pc:docChg>
  </pc:docChgLst>
  <pc:docChgLst>
    <pc:chgData name="Saovalak Sudsanong (Property and Casualty Insurance Manager)" userId="a92f9e54-117e-40ec-a763-c8ec3ec24e0d" providerId="ADAL" clId="{C7BECBC1-224F-4A4B-B8EF-0BC784ACAFAD}"/>
    <pc:docChg chg="undo custSel addSld delSld modSld sldOrd">
      <pc:chgData name="Saovalak Sudsanong (Property and Casualty Insurance Manager)" userId="a92f9e54-117e-40ec-a763-c8ec3ec24e0d" providerId="ADAL" clId="{C7BECBC1-224F-4A4B-B8EF-0BC784ACAFAD}" dt="2024-08-07T03:48:03.082" v="4861" actId="13926"/>
      <pc:docMkLst>
        <pc:docMk/>
      </pc:docMkLst>
      <pc:sldChg chg="addSp modSp modAnim">
        <pc:chgData name="Saovalak Sudsanong (Property and Casualty Insurance Manager)" userId="a92f9e54-117e-40ec-a763-c8ec3ec24e0d" providerId="ADAL" clId="{C7BECBC1-224F-4A4B-B8EF-0BC784ACAFAD}" dt="2024-08-07T02:53:19.156" v="4041" actId="404"/>
        <pc:sldMkLst>
          <pc:docMk/>
          <pc:sldMk cId="1130730224" sldId="351"/>
        </pc:sldMkLst>
        <pc:spChg chg="add mod">
          <ac:chgData name="Saovalak Sudsanong (Property and Casualty Insurance Manager)" userId="a92f9e54-117e-40ec-a763-c8ec3ec24e0d" providerId="ADAL" clId="{C7BECBC1-224F-4A4B-B8EF-0BC784ACAFAD}" dt="2024-08-07T02:53:19.156" v="4041" actId="404"/>
          <ac:spMkLst>
            <pc:docMk/>
            <pc:sldMk cId="1130730224" sldId="351"/>
            <ac:spMk id="6" creationId="{D3A88E45-EBC0-4441-87D7-D927B46C9EF0}"/>
          </ac:spMkLst>
        </pc:spChg>
        <pc:spChg chg="mod">
          <ac:chgData name="Saovalak Sudsanong (Property and Casualty Insurance Manager)" userId="a92f9e54-117e-40ec-a763-c8ec3ec24e0d" providerId="ADAL" clId="{C7BECBC1-224F-4A4B-B8EF-0BC784ACAFAD}" dt="2024-08-06T16:24:03.273" v="0" actId="1076"/>
          <ac:spMkLst>
            <pc:docMk/>
            <pc:sldMk cId="1130730224" sldId="351"/>
            <ac:spMk id="8" creationId="{00000000-0000-0000-0000-000000000000}"/>
          </ac:spMkLst>
        </pc:spChg>
      </pc:sldChg>
    </pc:docChg>
  </pc:docChgLst>
  <pc:docChgLst>
    <pc:chgData name="Saovalak Sudsanong (Property and Casualty Insurance Manager)" userId="a92f9e54-117e-40ec-a763-c8ec3ec24e0d" providerId="ADAL" clId="{58E235A3-A3F5-48BF-AE87-E2255164A350}"/>
    <pc:docChg chg="undo custSel addSld delSld modSld sldOrd">
      <pc:chgData name="Saovalak Sudsanong (Property and Casualty Insurance Manager)" userId="a92f9e54-117e-40ec-a763-c8ec3ec24e0d" providerId="ADAL" clId="{58E235A3-A3F5-48BF-AE87-E2255164A350}" dt="2024-08-04T09:00:26.378" v="451"/>
      <pc:docMkLst>
        <pc:docMk/>
      </pc:docMkLst>
      <pc:sldChg chg="modSp">
        <pc:chgData name="Saovalak Sudsanong (Property and Casualty Insurance Manager)" userId="a92f9e54-117e-40ec-a763-c8ec3ec24e0d" providerId="ADAL" clId="{58E235A3-A3F5-48BF-AE87-E2255164A350}" dt="2024-08-04T08:57:22.569" v="140" actId="14100"/>
        <pc:sldMkLst>
          <pc:docMk/>
          <pc:sldMk cId="1130730224" sldId="351"/>
        </pc:sldMkLst>
        <pc:spChg chg="mod">
          <ac:chgData name="Saovalak Sudsanong (Property and Casualty Insurance Manager)" userId="a92f9e54-117e-40ec-a763-c8ec3ec24e0d" providerId="ADAL" clId="{58E235A3-A3F5-48BF-AE87-E2255164A350}" dt="2024-08-04T08:57:22.569" v="140" actId="14100"/>
          <ac:spMkLst>
            <pc:docMk/>
            <pc:sldMk cId="1130730224" sldId="351"/>
            <ac:spMk id="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BB9FBF1-394E-409A-BC57-B95B1DC9440D}" type="datetimeFigureOut">
              <a:rPr lang="en-US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5C03A0F-0031-475D-8B60-D1DE560C29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h-TH"/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fld id="{62F88FAA-2C42-4FE2-AB4F-E0F5E65AA8D6}" type="slidenum">
              <a:rPr lang="en-US" sz="1200">
                <a:solidFill>
                  <a:prstClr val="black"/>
                </a:solidFill>
              </a:rPr>
              <a:pPr/>
              <a:t>1</a:t>
            </a:fld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3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C20F8-B17F-42D3-9886-02E6F84E7F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C30C9-FA56-443E-9C01-13286E156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9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4CF1A-61BF-46BE-A255-65CE431B29E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A64B1-4A70-4D3F-AACE-E1B9B8BC5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10D23-7CE8-4478-9871-EA0FC6DC236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7D95A-9A12-4FB5-B1FD-8803F491D4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หน้าปก Dhipaya Templat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9214B-A8CC-42BD-8559-E3C128EDDAEC}" type="datetimeFigureOut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20/08/67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BACD4-036F-430A-824F-9DC61FC7BC33}" type="slidenum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6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F1C19-CA91-4BF4-A819-2B1A38BB271F}" type="datetimeFigureOut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20/08/67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6AED-B8E4-44BE-8BBF-40DF759F5548}" type="slidenum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2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44F42-ACEE-4F93-871F-AE28A045431F}" type="datetimeFigureOut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20/08/67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F90B3-E010-4D05-A37E-FE577C9486EB}" type="slidenum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05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9809E-152E-4381-9480-1F36F5CB13F3}" type="datetimeFigureOut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20/08/67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8393C-4409-429D-AA04-A47F61B89DF4}" type="slidenum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18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F302B-137D-4C33-B186-5FDB03A779FF}" type="datetimeFigureOut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20/08/67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6C0D1-967B-4DB7-8AA4-2962FFB88688}" type="slidenum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4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3923A-4E5E-490D-81F6-17D55B4A89AB}" type="datetimeFigureOut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20/08/67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4F35A-24F5-4518-84E5-C7836621DE0D}" type="slidenum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79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A4488-D4A0-4DAA-83FF-1E4797B43B76}" type="datetimeFigureOut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20/08/67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5CFF8-CB19-4619-9315-2457146382A0}" type="slidenum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07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855AB-852D-42A7-9926-64B2D6C197CE}" type="datetimeFigureOut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20/08/67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5E507-4695-4986-8735-C8365E5B9CE9}" type="slidenum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77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0E020-7A0E-41B4-BFCC-F5D13B1EA38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545FA-BFA6-4F44-AC38-27D708A1E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8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46A45-5204-4C27-AD0F-41F7B4B1B26B}" type="datetimeFigureOut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20/08/67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8AADA-7261-4641-927B-0420B4990D12}" type="slidenum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840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5CA03-CB8D-4816-A00F-B1232EA1DE69}" type="datetimeFigureOut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20/08/67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0CAB2-05F5-4FE4-A01E-C622515ED734}" type="slidenum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213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4FCA-9A5C-4547-BE85-192412D9671B}" type="datetimeFigureOut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20/08/67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3A790-1978-4918-8EE2-78F1EAE51E5E}" type="slidenum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748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C221D1-3012-425E-932F-F0F76C4AB46E}" type="datetimeFigureOut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20/08/67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5DC531-4D90-40FC-B826-3914C33ECEA3}" type="slidenum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3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A195C-F569-486D-B57D-D7883B26B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6B7DE-80C6-4BF2-A66D-F4EF4FA63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446C2-D77D-474F-803E-2C32495A71F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2281D-5B8B-4C88-94F1-73CB4D522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05E64-4A1B-4A9F-8A50-AF9618CCBAF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4E08D-6CCC-4E9D-AA27-2ADD25ECC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73DBB-B131-4693-907D-57064997B88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78F93-EE57-4FA7-8353-22EA13281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1263F-9C96-4665-A42B-94DFC8A1C7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0CBD-7901-4E4C-8658-D5F9257A6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A70D7-8179-4FE1-B553-AD2218549D8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CBA0C-7F38-45D5-9C51-973E469DD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5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B53E4-638E-469E-9D30-2841D6C2CB9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B9715-5D13-4EAB-B55D-0CE55B741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9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C541C9-B526-45E7-A872-8A1F8489E69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49472C7-1D23-4EA6-A059-02F7DD354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Dhipaya Template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1">
                    <a:tint val="75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D81E4C1E-0B74-46CB-A4B6-A08BEF270024}" type="datetimeFigureOut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20/08/67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1">
                    <a:tint val="75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tx1">
                    <a:tint val="75000"/>
                  </a:schemeClr>
                </a:solidFill>
                <a:effectLst/>
                <a:latin typeface="+mn-lt"/>
                <a:cs typeface="+mn-cs"/>
              </a:defRPr>
            </a:lvl1pPr>
          </a:lstStyle>
          <a:p>
            <a:pPr>
              <a:defRPr/>
            </a:pPr>
            <a:fld id="{58E165A1-B536-440D-A201-8C2949EA40BC}" type="slidenum">
              <a:rPr lang="th-TH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th-T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170113" y="2425700"/>
            <a:ext cx="4114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th-TH" sz="8000" b="1">
              <a:solidFill>
                <a:prstClr val="white"/>
              </a:solidFill>
              <a:cs typeface="Cordia New" pitchFamily="34" charset="-34"/>
            </a:endParaRPr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>
            <a:off x="239713" y="1700808"/>
            <a:ext cx="8364735" cy="421653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th-TH" sz="8800" b="1" dirty="0">
                <a:solidFill>
                  <a:prstClr val="whit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คู่มือ</a:t>
            </a:r>
          </a:p>
          <a:p>
            <a:pPr algn="ctr"/>
            <a:r>
              <a:rPr lang="th-TH" sz="6000" b="1" dirty="0">
                <a:solidFill>
                  <a:prstClr val="whit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กรมธรรม์ประกันภัยความรับผิดของผู้ขนส่ง</a:t>
            </a:r>
          </a:p>
          <a:p>
            <a:pPr algn="r"/>
            <a:endParaRPr lang="th-TH" sz="4000" b="1" dirty="0">
              <a:solidFill>
                <a:prstClr val="white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algn="r"/>
            <a:endParaRPr lang="th-TH" sz="4000" b="1" dirty="0">
              <a:solidFill>
                <a:prstClr val="white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algn="r"/>
            <a:r>
              <a:rPr lang="th-TH" sz="4000" b="1" dirty="0">
                <a:solidFill>
                  <a:prstClr val="white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20/08/2024</a:t>
            </a:r>
            <a:endParaRPr lang="en-US" sz="4000" b="1" dirty="0">
              <a:solidFill>
                <a:prstClr val="white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065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6.เลือกประเภทรถที่ใช้ในการขนส่ง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4C9A124-2F1B-4646-A2A3-DB85ED983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383324"/>
            <a:ext cx="2952327" cy="156966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1.เลือกประเภทรถแล้ว</a:t>
            </a:r>
          </a:p>
          <a:p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2.เลือกจังหวัด</a:t>
            </a:r>
          </a:p>
          <a:p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3.ระบุ ยี่ห้อ / รุ่น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4AB9AF-62CC-4B7B-8352-24C5918D0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2" y="3429000"/>
            <a:ext cx="8489275" cy="1840787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7F59615-6D04-4C1E-897F-58F1088A1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1137102"/>
            <a:ext cx="4608512" cy="206210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4.ระบุ เลขทะเบียน</a:t>
            </a:r>
          </a:p>
          <a:p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5.ระบุ เลขตัวถัง</a:t>
            </a:r>
          </a:p>
          <a:p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6. คลิ๊กที่นี่ เพื่อ </a:t>
            </a:r>
            <a:r>
              <a:rPr lang="en-US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upload </a:t>
            </a:r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สำเนาทะเบียนรถ และ หนังสือรับรอง รวมไฟล์ เป็น 1 </a:t>
            </a:r>
            <a:r>
              <a:rPr lang="en-US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file </a:t>
            </a:r>
            <a:endParaRPr lang="th-TH" altLang="th-TH" sz="3200" b="1" dirty="0">
              <a:solidFill>
                <a:srgbClr val="000066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474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7</a:t>
            </a:r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.ใบเสร็จรับเงิน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4C9A124-2F1B-4646-A2A3-DB85ED983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268759"/>
            <a:ext cx="6768752" cy="46166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h-TH" altLang="th-TH" sz="2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กรณีที่ 1 เลือก นิติบุคคล กรณีที่ต้องการออกใบเสร็จไม่ตรงกับชื่อผู้เอาประกันภัย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266BE9C-7F9E-4D71-9505-E73101BE6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004466"/>
            <a:ext cx="2952328" cy="1200329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h-TH" altLang="th-TH" sz="2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กรณีที่ 2 เลือก ข้อมูลเหมือนนิติบุคคล กรณีที่ ผู้เอาประกันภัยตรงกับใบเสร็จรับเงิน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2A466-EF6B-464F-BB78-5CF5298D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12877"/>
            <a:ext cx="7715647" cy="28322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080367-83D3-4C75-8A78-4DDE5D93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5233195"/>
            <a:ext cx="5302523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3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8. พิมพ์ใบคำขอ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B28EA0-F429-4585-A560-9EA610A6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3880049" cy="55184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7D04C3-9527-4DAF-B8A5-DD16A96D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052736"/>
            <a:ext cx="3892750" cy="546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9. ออกกรมธรรม์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972DF-7493-408F-844B-E51E3913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2" y="1844824"/>
            <a:ext cx="8532440" cy="4421790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34583072-79C5-4498-BB21-E11AD921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96752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พิมพ์กรมธรรม์ </a:t>
            </a:r>
          </a:p>
        </p:txBody>
      </p:sp>
    </p:spTree>
    <p:extLst>
      <p:ext uri="{BB962C8B-B14F-4D97-AF65-F5344CB8AC3E}">
        <p14:creationId xmlns:p14="http://schemas.microsoft.com/office/powerpoint/2010/main" val="11024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9. ออกกรมธรรม์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972DF-7493-408F-844B-E51E3913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2" y="1844824"/>
            <a:ext cx="8532440" cy="4421790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34583072-79C5-4498-BB21-E11AD921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96752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9.1 พิมพ์กรมธรรม์  </a:t>
            </a:r>
          </a:p>
        </p:txBody>
      </p:sp>
    </p:spTree>
    <p:extLst>
      <p:ext uri="{BB962C8B-B14F-4D97-AF65-F5344CB8AC3E}">
        <p14:creationId xmlns:p14="http://schemas.microsoft.com/office/powerpoint/2010/main" val="54829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9. ออกกรมธรรม์ 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4583072-79C5-4498-BB21-E11AD921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96752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ตัวอย่างกรมธรรม์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739E67-213E-4E54-9939-48EFB6B5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05804"/>
            <a:ext cx="3406507" cy="46787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7720AC-82EE-4071-8650-6EE3DAEB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824060"/>
            <a:ext cx="3425133" cy="467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9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9. ออกกรมธรรม์ 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4583072-79C5-4498-BB21-E11AD921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96752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ตัวอย่างกรมธรรม์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80A30-47B7-4201-A74F-18C2D66BB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16923"/>
            <a:ext cx="3384376" cy="4716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9EE32-2D51-4008-A03A-462E63C4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816923"/>
            <a:ext cx="3744416" cy="48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1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9. ออกกรมธรรม์ 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4583072-79C5-4498-BB21-E11AD921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96752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ตัวอย่างกรมธรรม์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1CD5ED-75A0-49DA-B461-003B4139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16230"/>
            <a:ext cx="3827616" cy="4861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049FBD-B09E-4C42-BB58-2A3AEC31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16230"/>
            <a:ext cx="3672408" cy="481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9. ออกกรมธรรม์ 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4583072-79C5-4498-BB21-E11AD921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96752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ตัวอย่างกรมธรรม์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946E7-D639-4111-891D-8D836FD7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01240"/>
            <a:ext cx="3678457" cy="4727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33325-9950-4092-A2F0-FBE11DD4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801239"/>
            <a:ext cx="3678456" cy="47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9. ออกกรมธรรม์ 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4583072-79C5-4498-BB21-E11AD921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96752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ตัวอย่างกรมธรรม์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5B513B-E6B4-48A8-9B12-B45DD2FD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81527"/>
            <a:ext cx="3763166" cy="4816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2B379A-F8C9-4A29-AFFA-32ADD614E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841706"/>
            <a:ext cx="3888432" cy="48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7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404664"/>
            <a:ext cx="5616624" cy="769442"/>
          </a:xfrm>
        </p:spPr>
        <p:txBody>
          <a:bodyPr/>
          <a:lstStyle/>
          <a:p>
            <a:pPr algn="ctr"/>
            <a:r>
              <a:rPr lang="th-TH" sz="4800" dirty="0">
                <a:latin typeface="DilleniaUPC" panose="02020603050405020304" pitchFamily="18" charset="-34"/>
                <a:cs typeface="DilleniaUPC" panose="02020603050405020304" pitchFamily="18" charset="-34"/>
              </a:rPr>
              <a:t>เข้าระบบ</a:t>
            </a:r>
            <a:br>
              <a:rPr lang="th-TH" dirty="0">
                <a:latin typeface="DilleniaUPC" panose="02020603050405020304" pitchFamily="18" charset="-34"/>
                <a:cs typeface="DilleniaUPC" panose="02020603050405020304" pitchFamily="18" charset="-34"/>
              </a:rPr>
            </a:br>
            <a:endParaRPr lang="th-TH" dirty="0"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1340768"/>
            <a:ext cx="7528927" cy="76944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th-TH" sz="4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1. </a:t>
            </a:r>
            <a:r>
              <a:rPr lang="th-TH" altLang="th-TH" sz="4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ผ่าน</a:t>
            </a:r>
            <a:r>
              <a:rPr lang="en-US" altLang="th-TH" sz="4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browser : Google Chrome  </a:t>
            </a:r>
            <a:endParaRPr lang="th-TH" altLang="th-TH" sz="4400" b="1" dirty="0">
              <a:solidFill>
                <a:srgbClr val="000066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7EE00ED-E1DE-4BD7-BABA-7A5E1175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69974"/>
            <a:ext cx="7528927" cy="76944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th-TH" sz="4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https://tanjai.tipinsure.com/banc/login.jsp</a:t>
            </a:r>
            <a:endParaRPr lang="th-TH" altLang="th-TH" sz="4400" b="1" dirty="0">
              <a:solidFill>
                <a:srgbClr val="000066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DC13C4-37B3-4C98-AD9B-01CE8DEF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6" y="3157939"/>
            <a:ext cx="7168887" cy="335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3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508125" y="777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endParaRPr lang="th-TH" altLang="th-TH">
              <a:effectLst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82804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>
              <a:buFontTx/>
              <a:buChar char="•"/>
            </a:pPr>
            <a:endParaRPr lang="th-TH" altLang="th-TH" sz="3200" b="1">
              <a:solidFill>
                <a:srgbClr val="000066"/>
              </a:solidFill>
              <a:effectLst/>
            </a:endParaRPr>
          </a:p>
          <a:p>
            <a:pPr>
              <a:buFontTx/>
              <a:buChar char="•"/>
            </a:pPr>
            <a:endParaRPr lang="th-TH" altLang="th-TH" sz="3200" b="1">
              <a:solidFill>
                <a:srgbClr val="000066"/>
              </a:solidFill>
              <a:effectLst/>
            </a:endParaRPr>
          </a:p>
          <a:p>
            <a:pPr>
              <a:buFontTx/>
              <a:buChar char="•"/>
            </a:pPr>
            <a:endParaRPr lang="th-TH" altLang="th-TH" sz="3200" b="1">
              <a:solidFill>
                <a:srgbClr val="000066"/>
              </a:solidFill>
              <a:effectLst/>
            </a:endParaRPr>
          </a:p>
          <a:p>
            <a:pPr algn="ctr"/>
            <a:endParaRPr lang="th-TH" altLang="th-TH" sz="5400" b="1">
              <a:solidFill>
                <a:srgbClr val="000066"/>
              </a:solidFill>
              <a:effectLst/>
            </a:endParaRPr>
          </a:p>
        </p:txBody>
      </p:sp>
      <p:sp>
        <p:nvSpPr>
          <p:cNvPr id="17412" name="Rectangle 1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1981200"/>
            <a:ext cx="3810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th-TH" sz="4000">
                <a:solidFill>
                  <a:schemeClr val="accent2"/>
                </a:solidFill>
              </a:rPr>
              <a:t>   </a:t>
            </a:r>
            <a:endParaRPr lang="th-TH" altLang="th-TH" sz="4000">
              <a:solidFill>
                <a:schemeClr val="accent2"/>
              </a:solidFill>
            </a:endParaRPr>
          </a:p>
        </p:txBody>
      </p:sp>
      <p:graphicFrame>
        <p:nvGraphicFramePr>
          <p:cNvPr id="17414" name="Object 21"/>
          <p:cNvGraphicFramePr>
            <a:graphicFrameLocks noChangeAspect="1"/>
          </p:cNvGraphicFramePr>
          <p:nvPr/>
        </p:nvGraphicFramePr>
        <p:xfrm>
          <a:off x="87313" y="633413"/>
          <a:ext cx="37338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2322513" imgH="1878013" progId="MS_ClipArt_Gallery.2">
                  <p:embed/>
                </p:oleObj>
              </mc:Choice>
              <mc:Fallback>
                <p:oleObj name="Clip" r:id="rId3" imgW="2322513" imgH="1878013" progId="MS_ClipArt_Gallery.2">
                  <p:embed/>
                  <p:pic>
                    <p:nvPicPr>
                      <p:cNvPr id="1741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" y="633413"/>
                        <a:ext cx="37338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22"/>
          <p:cNvGraphicFramePr>
            <a:graphicFrameLocks noChangeAspect="1"/>
          </p:cNvGraphicFramePr>
          <p:nvPr/>
        </p:nvGraphicFramePr>
        <p:xfrm>
          <a:off x="228600" y="4864100"/>
          <a:ext cx="25908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5" imgW="4664075" imgH="3390900" progId="MS_ClipArt_Gallery.2">
                  <p:embed/>
                </p:oleObj>
              </mc:Choice>
              <mc:Fallback>
                <p:oleObj name="Clip" r:id="rId5" imgW="4664075" imgH="3390900" progId="MS_ClipArt_Gallery.2">
                  <p:embed/>
                  <p:pic>
                    <p:nvPicPr>
                      <p:cNvPr id="1741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64100"/>
                        <a:ext cx="25908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23"/>
          <p:cNvSpPr>
            <a:spLocks noChangeArrowheads="1"/>
          </p:cNvSpPr>
          <p:nvPr/>
        </p:nvSpPr>
        <p:spPr bwMode="auto">
          <a:xfrm>
            <a:off x="3898900" y="1052513"/>
            <a:ext cx="4705350" cy="5472112"/>
          </a:xfrm>
          <a:prstGeom prst="rect">
            <a:avLst/>
          </a:prstGeom>
          <a:solidFill>
            <a:srgbClr val="7DCD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th-TH" sz="7200">
                <a:solidFill>
                  <a:srgbClr val="FF00FF"/>
                </a:solidFill>
                <a:effectLst/>
              </a:rPr>
              <a:t>THE END</a:t>
            </a:r>
            <a:r>
              <a:rPr lang="en-US" altLang="th-TH" sz="7200">
                <a:solidFill>
                  <a:srgbClr val="FF00FF"/>
                </a:solidFill>
                <a:effectLst/>
                <a:latin typeface="Times New Roman" panose="02020603050405020304" pitchFamily="18" charset="0"/>
              </a:rPr>
              <a:t>…</a:t>
            </a:r>
            <a:r>
              <a:rPr lang="en-US" altLang="th-TH" sz="7200">
                <a:solidFill>
                  <a:srgbClr val="FF00FF"/>
                </a:solidFill>
                <a:effectLst/>
              </a:rPr>
              <a:t>.</a:t>
            </a:r>
            <a:br>
              <a:rPr lang="en-US" altLang="th-TH" sz="7200">
                <a:solidFill>
                  <a:srgbClr val="FF00FF"/>
                </a:solidFill>
                <a:effectLst/>
              </a:rPr>
            </a:br>
            <a:br>
              <a:rPr lang="en-US" altLang="th-TH" sz="6000">
                <a:solidFill>
                  <a:schemeClr val="bg1"/>
                </a:solidFill>
                <a:effectLst/>
              </a:rPr>
            </a:br>
            <a:r>
              <a:rPr lang="en-US" altLang="th-TH" sz="6000">
                <a:solidFill>
                  <a:schemeClr val="accent2"/>
                </a:solidFill>
                <a:effectLst/>
              </a:rPr>
              <a:t>THANK YOU </a:t>
            </a:r>
            <a:br>
              <a:rPr lang="en-US" altLang="th-TH" sz="6000">
                <a:solidFill>
                  <a:schemeClr val="accent2"/>
                </a:solidFill>
                <a:effectLst/>
              </a:rPr>
            </a:br>
            <a:r>
              <a:rPr lang="en-US" altLang="th-TH" sz="6000">
                <a:solidFill>
                  <a:schemeClr val="accent2"/>
                </a:solidFill>
                <a:effectLst/>
              </a:rPr>
              <a:t>VERY MUCH</a:t>
            </a:r>
            <a:br>
              <a:rPr lang="en-US" altLang="th-TH" sz="6000">
                <a:solidFill>
                  <a:schemeClr val="accent2"/>
                </a:solidFill>
                <a:effectLst/>
              </a:rPr>
            </a:br>
            <a:r>
              <a:rPr lang="en-US" altLang="th-TH" sz="6000">
                <a:solidFill>
                  <a:schemeClr val="accent2"/>
                </a:solidFill>
                <a:effectLst/>
              </a:rPr>
              <a:t>FOR YOUR ATTENTION !!</a:t>
            </a:r>
            <a:endParaRPr lang="th-TH" altLang="th-TH" sz="600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335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91880" y="295509"/>
            <a:ext cx="5006687" cy="76944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th-TH" sz="4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2. </a:t>
            </a:r>
            <a:r>
              <a:rPr lang="th-TH" altLang="th-TH" sz="4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เข้า </a:t>
            </a:r>
            <a:r>
              <a:rPr lang="en-US" altLang="th-TH" sz="4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User / Password </a:t>
            </a:r>
            <a:endParaRPr lang="th-TH" altLang="th-TH" sz="4400" b="1" dirty="0">
              <a:solidFill>
                <a:srgbClr val="000066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7EE00ED-E1DE-4BD7-BABA-7A5E1175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598486"/>
            <a:ext cx="7528927" cy="14465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th-TH" sz="4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Ex : </a:t>
            </a:r>
            <a:r>
              <a:rPr lang="th-TH" altLang="th-TH" sz="4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รหัสผู้ใช้งาน </a:t>
            </a:r>
            <a:r>
              <a:rPr lang="en-US" altLang="th-TH" sz="4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“marine02” or “Marine02”</a:t>
            </a:r>
          </a:p>
          <a:p>
            <a:pPr algn="ctr"/>
            <a:r>
              <a:rPr lang="th-TH" altLang="th-TH" sz="4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รหัสผ่าน </a:t>
            </a:r>
            <a:r>
              <a:rPr lang="en-US" altLang="th-TH" sz="4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: “XRkDh14”  </a:t>
            </a:r>
            <a:r>
              <a:rPr lang="th-TH" altLang="th-TH" sz="44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เมื่อเข้าเปลี่ยนรหัสผ่าน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1EDAC-5166-487F-8D5A-07200FAF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2" y="3150580"/>
            <a:ext cx="7218764" cy="33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1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91880" y="295509"/>
            <a:ext cx="5006687" cy="1077218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3.</a:t>
            </a:r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กรมธรรม์ ประกันภัยความรับผิดของผู้ขนส่ง</a:t>
            </a:r>
          </a:p>
          <a:p>
            <a:pPr algn="ctr"/>
            <a:r>
              <a:rPr lang="en-US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Carrier Liability’s Insurance</a:t>
            </a:r>
            <a:endParaRPr lang="th-TH" altLang="th-TH" sz="3200" b="1" dirty="0">
              <a:solidFill>
                <a:srgbClr val="000066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7EE00ED-E1DE-4BD7-BABA-7A5E1175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36912"/>
            <a:ext cx="3024336" cy="1200329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th-TH" sz="36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Click </a:t>
            </a:r>
            <a:r>
              <a:rPr lang="th-TH" altLang="th-TH" sz="36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เพื่อเลือกเข้าสู่ </a:t>
            </a:r>
          </a:p>
          <a:p>
            <a:pPr algn="ctr"/>
            <a:r>
              <a:rPr lang="th-TH" altLang="th-TH" sz="36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กรมธรรม์ ดังกล่าว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5A6D83-80AC-4025-A8D6-B21E2FD7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1" y="1434822"/>
            <a:ext cx="5938530" cy="490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4</a:t>
            </a:r>
            <a:r>
              <a:rPr lang="en-US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</a:t>
            </a:r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1. กรมธรรม์รายเที่ยว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7EE00ED-E1DE-4BD7-BABA-7A5E1175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810" y="1340768"/>
            <a:ext cx="7056784" cy="10156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คลิ๊กเลือก </a:t>
            </a:r>
            <a:r>
              <a:rPr lang="en-US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“</a:t>
            </a:r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รายเที่ยว</a:t>
            </a:r>
            <a:r>
              <a:rPr lang="en-US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” </a:t>
            </a:r>
            <a:endParaRPr lang="th-TH" altLang="th-TH" sz="2000" b="1" dirty="0">
              <a:solidFill>
                <a:srgbClr val="000066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marL="457200" indent="-457200">
              <a:buAutoNum type="arabicPeriod"/>
            </a:pPr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เลือกวงเงินที่ลูกค้าต้องการซื้อ </a:t>
            </a:r>
            <a:r>
              <a:rPr lang="en-US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Ex : </a:t>
            </a:r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ช่วง ระหว่างวงเงิน 1 – 500</a:t>
            </a:r>
            <a:r>
              <a:rPr lang="en-US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,000.- </a:t>
            </a:r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บาท </a:t>
            </a:r>
          </a:p>
          <a:p>
            <a:pPr marL="457200" indent="-457200">
              <a:buAutoNum type="arabicPeriod"/>
            </a:pPr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ระบุวงเงินที่ต้องการ อยู่ในช่วงที่เลือก เช่น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F406A-940D-4F5E-842D-411F4927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17" y="2564904"/>
            <a:ext cx="8373365" cy="2294166"/>
          </a:xfrm>
          <a:prstGeom prst="rect">
            <a:avLst/>
          </a:prstGeom>
        </p:spPr>
      </p:pic>
      <p:sp>
        <p:nvSpPr>
          <p:cNvPr id="10" name="Text Box 3">
            <a:extLst>
              <a:ext uri="{FF2B5EF4-FFF2-40B4-BE49-F238E27FC236}">
                <a16:creationId xmlns:a16="http://schemas.microsoft.com/office/drawing/2014/main" id="{88E66517-C5B3-4CCA-8C74-1B805F708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048024"/>
            <a:ext cx="7920880" cy="70788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รายเที่ยว คือ จาก สถานที่ หนึ่ง ภายในอาณาเขตประเทศไทย ถึง สถานที่ ที่หนึ่ง ภายในอาณาเขตประเทศไทย</a:t>
            </a:r>
          </a:p>
          <a:p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โดยรถขนส่ง 1 คัน เช่น </a:t>
            </a:r>
            <a:r>
              <a:rPr lang="th-TH" altLang="th-TH" sz="2000" b="1" dirty="0">
                <a:solidFill>
                  <a:srgbClr val="000066"/>
                </a:solidFill>
                <a:highlight>
                  <a:srgbClr val="FFFF00"/>
                </a:highlight>
                <a:latin typeface="DilleniaUPC" panose="02020603050405020304" pitchFamily="18" charset="-34"/>
                <a:cs typeface="DilleniaUPC" panose="02020603050405020304" pitchFamily="18" charset="-34"/>
              </a:rPr>
              <a:t>รถพ่วง แม่ + ลูก 1 พ่วง </a:t>
            </a:r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หรือ </a:t>
            </a:r>
            <a:r>
              <a:rPr lang="th-TH" altLang="th-TH" sz="2000" b="1" dirty="0">
                <a:solidFill>
                  <a:srgbClr val="000066"/>
                </a:solidFill>
                <a:highlight>
                  <a:srgbClr val="FFFF00"/>
                </a:highlight>
                <a:latin typeface="DilleniaUPC" panose="02020603050405020304" pitchFamily="18" charset="-34"/>
                <a:cs typeface="DilleniaUPC" panose="02020603050405020304" pitchFamily="18" charset="-34"/>
              </a:rPr>
              <a:t>รถบรรทุก 6 ล้อ 1 ทะเบียน </a:t>
            </a:r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หรือ </a:t>
            </a:r>
            <a:r>
              <a:rPr lang="th-TH" altLang="th-TH" sz="2000" b="1" dirty="0">
                <a:solidFill>
                  <a:srgbClr val="000066"/>
                </a:solidFill>
                <a:highlight>
                  <a:srgbClr val="FFFF00"/>
                </a:highlight>
                <a:latin typeface="DilleniaUPC" panose="02020603050405020304" pitchFamily="18" charset="-34"/>
                <a:cs typeface="DilleniaUPC" panose="02020603050405020304" pitchFamily="18" charset="-34"/>
              </a:rPr>
              <a:t>รถหัวลาก และ หางพ่วง  1 พ่วง</a:t>
            </a:r>
          </a:p>
        </p:txBody>
      </p:sp>
    </p:spTree>
    <p:extLst>
      <p:ext uri="{BB962C8B-B14F-4D97-AF65-F5344CB8AC3E}">
        <p14:creationId xmlns:p14="http://schemas.microsoft.com/office/powerpoint/2010/main" val="142605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9" grpId="0" animBg="1" autoUpdateAnimBg="0"/>
      <p:bldP spid="1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4</a:t>
            </a:r>
            <a:r>
              <a:rPr lang="en-US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.2</a:t>
            </a:r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กรมธรรม์รายปี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7EE00ED-E1DE-4BD7-BABA-7A5E1175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810" y="1340768"/>
            <a:ext cx="7056784" cy="10156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คลิ๊กเลือก </a:t>
            </a:r>
            <a:r>
              <a:rPr lang="en-US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“</a:t>
            </a:r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รายปี</a:t>
            </a:r>
            <a:r>
              <a:rPr lang="en-US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” </a:t>
            </a:r>
            <a:endParaRPr lang="th-TH" altLang="th-TH" sz="2000" b="1" dirty="0">
              <a:solidFill>
                <a:srgbClr val="000066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pPr marL="457200" indent="-457200">
              <a:buAutoNum type="arabicPeriod"/>
            </a:pPr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เลือกวงเงินที่ลูกค้าต้องการซื้อ </a:t>
            </a:r>
            <a:r>
              <a:rPr lang="en-US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Ex : </a:t>
            </a:r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ช่วง ระหว่างวงเงิน 5 แสน ถึง 1 ล้านบาท  </a:t>
            </a:r>
          </a:p>
          <a:p>
            <a:pPr marL="457200" indent="-457200">
              <a:buAutoNum type="arabicPeriod"/>
            </a:pPr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ระบุวงเงินที่ต้องการ อยู่ในช่วงที่เลือก เช่น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EDD9E3-1996-40EB-9212-C30B2889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15" y="2636912"/>
            <a:ext cx="8160169" cy="224801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D1ABBB1E-E839-4C19-912C-22CC8711B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048024"/>
            <a:ext cx="7920880" cy="10156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รายปี คือ สำหรับรถขนส่งทุกประเภท โดยคุ้มครองตามทะเบียนรถที่ได้แจ้งไว้  </a:t>
            </a:r>
          </a:p>
          <a:p>
            <a:r>
              <a:rPr lang="th-TH" altLang="th-TH" sz="20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คุ้มครองระยะเวลา 1 ปี โดยเริ่มจากเวลาที่ทำกรมธรรม์ ถึง วันที่ 1 ปีหลังจากทำกรมธรรม์ เวลา 16.30 น. เช่นเดียวกับกรมธรรม์ รถยนต์ </a:t>
            </a:r>
            <a:endParaRPr lang="th-TH" altLang="th-TH" sz="2000" b="1" dirty="0">
              <a:solidFill>
                <a:srgbClr val="000066"/>
              </a:solidFill>
              <a:highlight>
                <a:srgbClr val="FFFF00"/>
              </a:highlight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74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9" grpId="0" animBg="1" autoUpdateAnimBg="0"/>
      <p:bldP spid="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5 ผู้เอาประกันภัย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00C31C6-FFF9-4AE6-9384-10A81F732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24744"/>
            <a:ext cx="3831032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5.1 บุคคลธรรมดา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3F55E-9AD1-4767-A71A-0E14AF4F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3" y="1844824"/>
            <a:ext cx="8291948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7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5 ผู้เอาประกันภัย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00C31C6-FFF9-4AE6-9384-10A81F732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24744"/>
            <a:ext cx="3831032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5.2 นิติบุคคล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1E1A22-C204-47FF-8628-DB379E0E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66" y="1988840"/>
            <a:ext cx="862006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4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35489" y="180080"/>
            <a:ext cx="5006687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6.เลือกประเภทรถที่ใช้ในการขนส่ง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DE3C3A-AC13-4DCE-8142-B3DAF6FF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94" y="2132856"/>
            <a:ext cx="8502412" cy="2359824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B4C9A124-2F1B-4646-A2A3-DB85ED983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9" y="1340768"/>
            <a:ext cx="3240360" cy="5847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altLang="th-TH" sz="3200" b="1" dirty="0">
                <a:solidFill>
                  <a:srgbClr val="000066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ประเภทรถดังนี้ </a:t>
            </a:r>
          </a:p>
        </p:txBody>
      </p:sp>
    </p:spTree>
    <p:extLst>
      <p:ext uri="{BB962C8B-B14F-4D97-AF65-F5344CB8AC3E}">
        <p14:creationId xmlns:p14="http://schemas.microsoft.com/office/powerpoint/2010/main" val="309928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theme/theme1.xml><?xml version="1.0" encoding="utf-8"?>
<a:theme xmlns:a="http://schemas.openxmlformats.org/drawingml/2006/main" name="Action Plan_255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AA2CAD4FD34479445493128C8B056" ma:contentTypeVersion="16" ma:contentTypeDescription="Create a new document." ma:contentTypeScope="" ma:versionID="c6b802186cc97d9d797bae6564cb18d3">
  <xsd:schema xmlns:xsd="http://www.w3.org/2001/XMLSchema" xmlns:xs="http://www.w3.org/2001/XMLSchema" xmlns:p="http://schemas.microsoft.com/office/2006/metadata/properties" xmlns:ns3="d598641b-daa0-4c80-bef1-9c2d7f5711a7" xmlns:ns4="873851b7-1e7b-4a5a-b6ea-b925bf016ec1" targetNamespace="http://schemas.microsoft.com/office/2006/metadata/properties" ma:root="true" ma:fieldsID="d3352a4b36492ab4fa04907bcdbf460b" ns3:_="" ns4:_="">
    <xsd:import namespace="d598641b-daa0-4c80-bef1-9c2d7f5711a7"/>
    <xsd:import namespace="873851b7-1e7b-4a5a-b6ea-b925bf016e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8641b-daa0-4c80-bef1-9c2d7f571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3851b7-1e7b-4a5a-b6ea-b925bf016e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598641b-daa0-4c80-bef1-9c2d7f5711a7" xsi:nil="true"/>
  </documentManagement>
</p:properties>
</file>

<file path=customXml/itemProps1.xml><?xml version="1.0" encoding="utf-8"?>
<ds:datastoreItem xmlns:ds="http://schemas.openxmlformats.org/officeDocument/2006/customXml" ds:itemID="{EF094395-82D2-4BE5-BB10-6CDFC0BF2F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84BE5-A595-430D-BE24-892F487188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98641b-daa0-4c80-bef1-9c2d7f5711a7"/>
    <ds:schemaRef ds:uri="873851b7-1e7b-4a5a-b6ea-b925bf016e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4B585-EB41-4B6B-8B40-13AF04DE9C7F}">
  <ds:schemaRefs>
    <ds:schemaRef ds:uri="873851b7-1e7b-4a5a-b6ea-b925bf016ec1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d598641b-daa0-4c80-bef1-9c2d7f5711a7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</TotalTime>
  <Words>419</Words>
  <Application>Microsoft Office PowerPoint</Application>
  <PresentationFormat>On-screen Show (4:3)</PresentationFormat>
  <Paragraphs>63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Angsana New</vt:lpstr>
      <vt:lpstr>Arial</vt:lpstr>
      <vt:lpstr>Calibri</vt:lpstr>
      <vt:lpstr>Cordia New</vt:lpstr>
      <vt:lpstr>DilleniaUPC</vt:lpstr>
      <vt:lpstr>Times New Roman</vt:lpstr>
      <vt:lpstr>Action Plan_2557</vt:lpstr>
      <vt:lpstr>Office Theme</vt:lpstr>
      <vt:lpstr>Clip</vt:lpstr>
      <vt:lpstr>PowerPoint Presentation</vt:lpstr>
      <vt:lpstr>เข้าระบบ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Thunrada Jitsuraphol (Marine Manager)</dc:creator>
  <cp:lastModifiedBy>Saovalak Sudsanong (Property and Casualty Insurance Manager)</cp:lastModifiedBy>
  <cp:revision>209</cp:revision>
  <dcterms:created xsi:type="dcterms:W3CDTF">2013-10-19T17:18:52Z</dcterms:created>
  <dcterms:modified xsi:type="dcterms:W3CDTF">2024-08-20T02:05:40Z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6aa48f-5ea3-4df9-940a-fee9968a059a_Enabled">
    <vt:lpwstr>true</vt:lpwstr>
  </property>
  <property fmtid="{D5CDD505-2E9C-101B-9397-08002B2CF9AE}" pid="3" name="MSIP_Label_cd6aa48f-5ea3-4df9-940a-fee9968a059a_SetDate">
    <vt:lpwstr>2023-11-19T00:45:56Z</vt:lpwstr>
  </property>
  <property fmtid="{D5CDD505-2E9C-101B-9397-08002B2CF9AE}" pid="4" name="MSIP_Label_cd6aa48f-5ea3-4df9-940a-fee9968a059a_Method">
    <vt:lpwstr>Privileged</vt:lpwstr>
  </property>
  <property fmtid="{D5CDD505-2E9C-101B-9397-08002B2CF9AE}" pid="5" name="MSIP_Label_cd6aa48f-5ea3-4df9-940a-fee9968a059a_Name">
    <vt:lpwstr>Public - Not Protected</vt:lpwstr>
  </property>
  <property fmtid="{D5CDD505-2E9C-101B-9397-08002B2CF9AE}" pid="6" name="MSIP_Label_cd6aa48f-5ea3-4df9-940a-fee9968a059a_SiteId">
    <vt:lpwstr>9d9217a5-0363-442b-910c-adfac4b22fe2</vt:lpwstr>
  </property>
  <property fmtid="{D5CDD505-2E9C-101B-9397-08002B2CF9AE}" pid="7" name="MSIP_Label_cd6aa48f-5ea3-4df9-940a-fee9968a059a_ActionId">
    <vt:lpwstr>5fb548b3-1ed9-4dda-a422-10407e4af066</vt:lpwstr>
  </property>
  <property fmtid="{D5CDD505-2E9C-101B-9397-08002B2CF9AE}" pid="8" name="MSIP_Label_cd6aa48f-5ea3-4df9-940a-fee9968a059a_ContentBits">
    <vt:lpwstr>0</vt:lpwstr>
  </property>
  <property fmtid="{D5CDD505-2E9C-101B-9397-08002B2CF9AE}" pid="9" name="ContentTypeId">
    <vt:lpwstr>0x0101007D1AA2CAD4FD34479445493128C8B056</vt:lpwstr>
  </property>
</Properties>
</file>