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7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9530-F282-4F1B-8EC6-712CAD3DA1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1DAD-86A3-4086-AEEA-0B21B8AD24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9530-F282-4F1B-8EC6-712CAD3DA1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1DAD-86A3-4086-AEEA-0B21B8AD24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9530-F282-4F1B-8EC6-712CAD3DA1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1DAD-86A3-4086-AEEA-0B21B8AD24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9530-F282-4F1B-8EC6-712CAD3DA1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1DAD-86A3-4086-AEEA-0B21B8AD24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9530-F282-4F1B-8EC6-712CAD3DA1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1DAD-86A3-4086-AEEA-0B21B8AD24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9530-F282-4F1B-8EC6-712CAD3DA1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1DAD-86A3-4086-AEEA-0B21B8AD24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9530-F282-4F1B-8EC6-712CAD3DA1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1DAD-86A3-4086-AEEA-0B21B8AD24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9530-F282-4F1B-8EC6-712CAD3DA1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1DAD-86A3-4086-AEEA-0B21B8AD24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9530-F282-4F1B-8EC6-712CAD3DA1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1DAD-86A3-4086-AEEA-0B21B8AD24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9530-F282-4F1B-8EC6-712CAD3DA1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1DAD-86A3-4086-AEEA-0B21B8AD24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9530-F282-4F1B-8EC6-712CAD3DA1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1DAD-86A3-4086-AEEA-0B21B8AD24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E9530-F282-4F1B-8EC6-712CAD3DA1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41DAD-86A3-4086-AEEA-0B21B8AD24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911" y="0"/>
            <a:ext cx="9936178" cy="50657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9143" y="5202936"/>
            <a:ext cx="51635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Easy Comic Reader </a:t>
            </a:r>
            <a:endParaRPr lang="zh-CN" altLang="en-US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42736" y="5202935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幼圆" panose="02010509060101010101" pitchFamily="49" charset="-122"/>
                <a:ea typeface="幼圆" panose="02010509060101010101" pitchFamily="49" charset="-122"/>
              </a:rPr>
              <a:t>简易漫画浏览器</a:t>
            </a:r>
            <a:endParaRPr lang="zh-CN" altLang="en-US" sz="4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3278124" y="3938278"/>
            <a:ext cx="1042416" cy="630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5743956" y="3938278"/>
            <a:ext cx="1388364" cy="630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ViewModel</a:t>
            </a:r>
            <a:endParaRPr lang="en-US" altLang="zh-CN" dirty="0"/>
          </a:p>
        </p:txBody>
      </p:sp>
      <p:sp>
        <p:nvSpPr>
          <p:cNvPr id="7" name="矩形: 圆角 6"/>
          <p:cNvSpPr/>
          <p:nvPr/>
        </p:nvSpPr>
        <p:spPr>
          <a:xfrm>
            <a:off x="7719108" y="3938278"/>
            <a:ext cx="1042416" cy="630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View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254502" y="1853107"/>
            <a:ext cx="60944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软件架构模式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: MVVM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MVVM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Model-View-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ViewModel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的简写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即是模型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-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视图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-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视图模型。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635960" y="3744531"/>
            <a:ext cx="1107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数据绑定</a:t>
            </a:r>
            <a:endParaRPr lang="zh-CN" altLang="en-US" sz="1200" b="1" dirty="0"/>
          </a:p>
        </p:txBody>
      </p:sp>
      <p:cxnSp>
        <p:nvCxnSpPr>
          <p:cNvPr id="16" name="直接连接符 15"/>
          <p:cNvCxnSpPr>
            <a:stCxn id="6" idx="3"/>
            <a:endCxn id="7" idx="1"/>
          </p:cNvCxnSpPr>
          <p:nvPr/>
        </p:nvCxnSpPr>
        <p:spPr>
          <a:xfrm>
            <a:off x="7132320" y="4253746"/>
            <a:ext cx="586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466844" y="4080010"/>
            <a:ext cx="1184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4471416" y="4395478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635960" y="4476378"/>
            <a:ext cx="859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数据监听</a:t>
            </a:r>
            <a:endParaRPr lang="zh-CN" altLang="en-US" sz="1100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7822692" y="5262594"/>
            <a:ext cx="104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视图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UI 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4439460" y="5262594"/>
            <a:ext cx="1184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业务逻辑</a:t>
            </a:r>
            <a:endParaRPr lang="zh-CN" altLang="en-US" dirty="0"/>
          </a:p>
        </p:txBody>
      </p:sp>
      <p:sp>
        <p:nvSpPr>
          <p:cNvPr id="42" name="左大括号 41"/>
          <p:cNvSpPr/>
          <p:nvPr/>
        </p:nvSpPr>
        <p:spPr>
          <a:xfrm rot="16200000">
            <a:off x="4698762" y="3709484"/>
            <a:ext cx="540258" cy="26656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大括号 42"/>
          <p:cNvSpPr/>
          <p:nvPr/>
        </p:nvSpPr>
        <p:spPr>
          <a:xfrm rot="16200000">
            <a:off x="7970187" y="4714723"/>
            <a:ext cx="540258" cy="5867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2632710" y="5327467"/>
            <a:ext cx="1042416" cy="5212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Picture</a:t>
            </a:r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2610612" y="4459020"/>
            <a:ext cx="1042416" cy="5212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Episode</a:t>
            </a:r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2610612" y="3590573"/>
            <a:ext cx="1042416" cy="5212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Comic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1919478" y="3895039"/>
            <a:ext cx="640080" cy="47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783080" y="4719624"/>
            <a:ext cx="722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783080" y="5047488"/>
            <a:ext cx="722376" cy="46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矩形: 圆角 9"/>
          <p:cNvSpPr/>
          <p:nvPr/>
        </p:nvSpPr>
        <p:spPr>
          <a:xfrm>
            <a:off x="576072" y="4459020"/>
            <a:ext cx="1399032" cy="5212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INavigation</a:t>
            </a:r>
            <a:endParaRPr lang="zh-CN" altLang="en-US" dirty="0"/>
          </a:p>
        </p:txBody>
      </p:sp>
      <p:sp>
        <p:nvSpPr>
          <p:cNvPr id="11" name="矩形: 圆角 10"/>
          <p:cNvSpPr/>
          <p:nvPr/>
        </p:nvSpPr>
        <p:spPr>
          <a:xfrm>
            <a:off x="2935986" y="693857"/>
            <a:ext cx="1042416" cy="630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12" name="矩形: 圆角 11"/>
          <p:cNvSpPr/>
          <p:nvPr/>
        </p:nvSpPr>
        <p:spPr>
          <a:xfrm>
            <a:off x="5401818" y="693857"/>
            <a:ext cx="1388364" cy="630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ViewModel</a:t>
            </a:r>
            <a:endParaRPr lang="en-US" altLang="zh-CN" dirty="0"/>
          </a:p>
        </p:txBody>
      </p:sp>
      <p:sp>
        <p:nvSpPr>
          <p:cNvPr id="13" name="矩形: 圆角 12"/>
          <p:cNvSpPr/>
          <p:nvPr/>
        </p:nvSpPr>
        <p:spPr>
          <a:xfrm>
            <a:off x="7670364" y="693857"/>
            <a:ext cx="1042416" cy="630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View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293822" y="500110"/>
            <a:ext cx="1107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数据绑定</a:t>
            </a:r>
            <a:endParaRPr lang="zh-CN" altLang="en-US" sz="1200" b="1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124706" y="835589"/>
            <a:ext cx="1184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4129278" y="1151057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293822" y="1231957"/>
            <a:ext cx="859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数据监听</a:t>
            </a:r>
            <a:endParaRPr lang="zh-CN" altLang="en-US" sz="1100" b="1" dirty="0"/>
          </a:p>
        </p:txBody>
      </p:sp>
      <p:cxnSp>
        <p:nvCxnSpPr>
          <p:cNvPr id="22" name="直接箭头连接符 21"/>
          <p:cNvCxnSpPr>
            <a:stCxn id="5" idx="0"/>
            <a:endCxn id="6" idx="2"/>
          </p:cNvCxnSpPr>
          <p:nvPr/>
        </p:nvCxnSpPr>
        <p:spPr>
          <a:xfrm flipV="1">
            <a:off x="3131820" y="4111781"/>
            <a:ext cx="0" cy="347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131820" y="4980228"/>
            <a:ext cx="0" cy="347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矩形: 圆角 26"/>
          <p:cNvSpPr/>
          <p:nvPr/>
        </p:nvSpPr>
        <p:spPr>
          <a:xfrm>
            <a:off x="5237274" y="3500228"/>
            <a:ext cx="2139696" cy="6309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ComicViewModel</a:t>
            </a:r>
            <a:endParaRPr lang="zh-CN" altLang="en-US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3883914" y="3851177"/>
            <a:ext cx="1184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/>
          <p:cNvSpPr/>
          <p:nvPr/>
        </p:nvSpPr>
        <p:spPr>
          <a:xfrm>
            <a:off x="8425436" y="3507781"/>
            <a:ext cx="1847086" cy="6284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UIView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6861453" y="1012810"/>
            <a:ext cx="8089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7516773" y="3818523"/>
            <a:ext cx="8089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5237345" y="4274354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/>
              <a:t>增加漫画</a:t>
            </a:r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237480" y="4679315"/>
            <a:ext cx="13188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ym typeface="+mn-ea"/>
              </a:rPr>
              <a:t>删除漫画</a:t>
            </a:r>
            <a:endParaRPr lang="en-US" altLang="zh-CN" dirty="0"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5237480" y="5097145"/>
            <a:ext cx="16135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ym typeface="+mn-ea"/>
              </a:rPr>
              <a:t>刷新漫画列表</a:t>
            </a:r>
            <a:endParaRPr lang="zh-CN" altLang="en-US" dirty="0"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5237480" y="5514975"/>
            <a:ext cx="13188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ym typeface="+mn-ea"/>
              </a:rPr>
              <a:t>显示</a:t>
            </a:r>
            <a:r>
              <a:rPr lang="zh-CN" altLang="en-US" dirty="0">
                <a:sym typeface="+mn-ea"/>
              </a:rPr>
              <a:t>漫画</a:t>
            </a:r>
            <a:endParaRPr lang="zh-CN" altLang="en-US" dirty="0"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5"/>
            </p:custDataLst>
          </p:nvPr>
        </p:nvSpPr>
        <p:spPr>
          <a:xfrm>
            <a:off x="875030" y="507174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基类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875790" y="3905885"/>
            <a:ext cx="850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继承</a:t>
            </a:r>
            <a:endParaRPr lang="zh-CN" altLang="en-US" sz="1400"/>
          </a:p>
        </p:txBody>
      </p: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2002790" y="4540250"/>
            <a:ext cx="850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继承</a:t>
            </a:r>
            <a:endParaRPr lang="zh-CN" altLang="en-US" sz="1400"/>
          </a:p>
        </p:txBody>
      </p:sp>
      <p:sp>
        <p:nvSpPr>
          <p:cNvPr id="25" name="文本框 24"/>
          <p:cNvSpPr txBox="1"/>
          <p:nvPr>
            <p:custDataLst>
              <p:tags r:id="rId7"/>
            </p:custDataLst>
          </p:nvPr>
        </p:nvSpPr>
        <p:spPr>
          <a:xfrm>
            <a:off x="1783080" y="5226685"/>
            <a:ext cx="850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继承</a:t>
            </a:r>
            <a:endParaRPr lang="zh-CN" altLang="en-US" sz="1400"/>
          </a:p>
        </p:txBody>
      </p:sp>
      <p:sp>
        <p:nvSpPr>
          <p:cNvPr id="26" name="文本框 25"/>
          <p:cNvSpPr txBox="1"/>
          <p:nvPr>
            <p:custDataLst>
              <p:tags r:id="rId8"/>
            </p:custDataLst>
          </p:nvPr>
        </p:nvSpPr>
        <p:spPr>
          <a:xfrm>
            <a:off x="3274060" y="4152265"/>
            <a:ext cx="850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组合</a:t>
            </a:r>
            <a:endParaRPr lang="zh-CN" altLang="en-US" sz="1400"/>
          </a:p>
        </p:txBody>
      </p:sp>
      <p:sp>
        <p:nvSpPr>
          <p:cNvPr id="28" name="文本框 27"/>
          <p:cNvSpPr txBox="1"/>
          <p:nvPr>
            <p:custDataLst>
              <p:tags r:id="rId9"/>
            </p:custDataLst>
          </p:nvPr>
        </p:nvSpPr>
        <p:spPr>
          <a:xfrm>
            <a:off x="3278505" y="4979670"/>
            <a:ext cx="850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组合</a:t>
            </a:r>
            <a:endParaRPr lang="zh-CN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2632710" y="5327467"/>
            <a:ext cx="1042416" cy="5212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Picture</a:t>
            </a:r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2610612" y="4459020"/>
            <a:ext cx="1042416" cy="5212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Episode</a:t>
            </a:r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2610612" y="3590573"/>
            <a:ext cx="1042416" cy="5212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Comic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1919478" y="3895039"/>
            <a:ext cx="640080" cy="47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783080" y="4719624"/>
            <a:ext cx="722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783080" y="5047488"/>
            <a:ext cx="722376" cy="46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矩形: 圆角 9"/>
          <p:cNvSpPr/>
          <p:nvPr/>
        </p:nvSpPr>
        <p:spPr>
          <a:xfrm>
            <a:off x="576072" y="4459020"/>
            <a:ext cx="1399032" cy="5212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INavigation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5" idx="0"/>
            <a:endCxn id="6" idx="2"/>
          </p:cNvCxnSpPr>
          <p:nvPr/>
        </p:nvCxnSpPr>
        <p:spPr>
          <a:xfrm flipV="1">
            <a:off x="3131820" y="4111781"/>
            <a:ext cx="0" cy="347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131820" y="4980228"/>
            <a:ext cx="0" cy="347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矩形: 圆角 26"/>
          <p:cNvSpPr/>
          <p:nvPr/>
        </p:nvSpPr>
        <p:spPr>
          <a:xfrm>
            <a:off x="5237274" y="3500228"/>
            <a:ext cx="2139696" cy="6309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ComicViewModel</a:t>
            </a:r>
            <a:endParaRPr lang="zh-CN" altLang="en-US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3883914" y="3851177"/>
            <a:ext cx="1184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/>
          <p:cNvSpPr/>
          <p:nvPr/>
        </p:nvSpPr>
        <p:spPr>
          <a:xfrm>
            <a:off x="8425436" y="3507781"/>
            <a:ext cx="1847086" cy="6284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UIView</a:t>
            </a:r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7516773" y="3818523"/>
            <a:ext cx="8089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237345" y="4274354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增加漫画</a:t>
            </a:r>
            <a:endParaRPr lang="zh-CN" altLang="en-US" dirty="0"/>
          </a:p>
        </p:txBody>
      </p:sp>
      <p:sp>
        <p:nvSpPr>
          <p:cNvPr id="2" name="矩形: 圆角 1"/>
          <p:cNvSpPr/>
          <p:nvPr/>
        </p:nvSpPr>
        <p:spPr>
          <a:xfrm>
            <a:off x="1559124" y="917885"/>
            <a:ext cx="2212848" cy="850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Windows Runtime</a:t>
            </a:r>
            <a:endParaRPr lang="zh-CN" altLang="en-US" dirty="0"/>
          </a:p>
        </p:txBody>
      </p:sp>
      <p:sp>
        <p:nvSpPr>
          <p:cNvPr id="3" name="矩形: 圆角 2"/>
          <p:cNvSpPr/>
          <p:nvPr/>
        </p:nvSpPr>
        <p:spPr>
          <a:xfrm>
            <a:off x="7921228" y="917885"/>
            <a:ext cx="2212848" cy="850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Win32</a:t>
            </a:r>
            <a:endParaRPr lang="zh-CN" altLang="en-US" dirty="0"/>
          </a:p>
        </p:txBody>
      </p:sp>
      <p:sp>
        <p:nvSpPr>
          <p:cNvPr id="15" name="矩形: 圆角 14"/>
          <p:cNvSpPr/>
          <p:nvPr/>
        </p:nvSpPr>
        <p:spPr>
          <a:xfrm>
            <a:off x="5068062" y="1158414"/>
            <a:ext cx="1545860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XAML Island</a:t>
            </a:r>
            <a:endParaRPr lang="zh-CN" altLang="en-US" dirty="0"/>
          </a:p>
        </p:txBody>
      </p:sp>
      <p:sp>
        <p:nvSpPr>
          <p:cNvPr id="19" name="矩形: 圆角 18"/>
          <p:cNvSpPr/>
          <p:nvPr/>
        </p:nvSpPr>
        <p:spPr>
          <a:xfrm>
            <a:off x="5068062" y="350999"/>
            <a:ext cx="1545860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WinUI</a:t>
            </a:r>
            <a:r>
              <a:rPr lang="en-US" altLang="zh-CN" dirty="0"/>
              <a:t> 2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9" idx="2"/>
            <a:endCxn id="15" idx="0"/>
          </p:cNvCxnSpPr>
          <p:nvPr/>
        </p:nvCxnSpPr>
        <p:spPr>
          <a:xfrm>
            <a:off x="5840992" y="720332"/>
            <a:ext cx="0" cy="438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5" idx="3"/>
            <a:endCxn id="3" idx="1"/>
          </p:cNvCxnSpPr>
          <p:nvPr/>
        </p:nvCxnSpPr>
        <p:spPr>
          <a:xfrm>
            <a:off x="6613922" y="1343081"/>
            <a:ext cx="1307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936846" y="18758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缩写</a:t>
            </a:r>
            <a:r>
              <a:rPr lang="en-US" altLang="zh-CN" b="1" dirty="0"/>
              <a:t>:WinRT</a:t>
            </a:r>
            <a:endParaRPr lang="zh-CN" altLang="en-US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2163647" y="48795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主要</a:t>
            </a:r>
            <a:r>
              <a:rPr lang="en-US" altLang="zh-CN" b="1" dirty="0"/>
              <a:t>API</a:t>
            </a:r>
            <a:endParaRPr lang="zh-CN" altLang="en-US" b="1" dirty="0"/>
          </a:p>
        </p:txBody>
      </p:sp>
      <p:cxnSp>
        <p:nvCxnSpPr>
          <p:cNvPr id="45" name="直接箭头连接符 44"/>
          <p:cNvCxnSpPr>
            <a:stCxn id="2" idx="3"/>
            <a:endCxn id="19" idx="1"/>
          </p:cNvCxnSpPr>
          <p:nvPr/>
        </p:nvCxnSpPr>
        <p:spPr>
          <a:xfrm flipV="1">
            <a:off x="3771972" y="535666"/>
            <a:ext cx="1296090" cy="80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3940378" y="5554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控件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8596832" y="4879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界面显示</a:t>
            </a:r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5237480" y="4679315"/>
            <a:ext cx="13188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ym typeface="+mn-ea"/>
              </a:rPr>
              <a:t>删除漫画</a:t>
            </a:r>
            <a:endParaRPr lang="en-US" altLang="zh-CN" dirty="0"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5237480" y="5097145"/>
            <a:ext cx="16135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ym typeface="+mn-ea"/>
              </a:rPr>
              <a:t>刷新漫画列表</a:t>
            </a:r>
            <a:endParaRPr lang="zh-CN" altLang="en-US" dirty="0"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5237480" y="5514975"/>
            <a:ext cx="13188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ym typeface="+mn-ea"/>
              </a:rPr>
              <a:t>显示</a:t>
            </a:r>
            <a:r>
              <a:rPr lang="zh-CN" altLang="en-US" dirty="0">
                <a:sym typeface="+mn-ea"/>
              </a:rPr>
              <a:t>漫画</a:t>
            </a:r>
            <a:endParaRPr lang="zh-CN" altLang="en-US" dirty="0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5030" y="507174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基类</a:t>
            </a:r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3"/>
            </p:custDataLst>
          </p:nvPr>
        </p:nvSpPr>
        <p:spPr>
          <a:xfrm>
            <a:off x="1875790" y="3905885"/>
            <a:ext cx="850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继承</a:t>
            </a:r>
            <a:endParaRPr lang="zh-CN" altLang="en-US" sz="1400"/>
          </a:p>
        </p:txBody>
      </p:sp>
      <p:sp>
        <p:nvSpPr>
          <p:cNvPr id="24" name="文本框 23"/>
          <p:cNvSpPr txBox="1"/>
          <p:nvPr>
            <p:custDataLst>
              <p:tags r:id="rId4"/>
            </p:custDataLst>
          </p:nvPr>
        </p:nvSpPr>
        <p:spPr>
          <a:xfrm>
            <a:off x="2002790" y="4540250"/>
            <a:ext cx="850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继承</a:t>
            </a:r>
            <a:endParaRPr lang="zh-CN" altLang="en-US" sz="1400"/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1783080" y="5226685"/>
            <a:ext cx="850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继承</a:t>
            </a:r>
            <a:endParaRPr lang="zh-CN" altLang="en-US" sz="1400"/>
          </a:p>
        </p:txBody>
      </p:sp>
      <p:sp>
        <p:nvSpPr>
          <p:cNvPr id="26" name="文本框 25"/>
          <p:cNvSpPr txBox="1"/>
          <p:nvPr>
            <p:custDataLst>
              <p:tags r:id="rId6"/>
            </p:custDataLst>
          </p:nvPr>
        </p:nvSpPr>
        <p:spPr>
          <a:xfrm>
            <a:off x="3274060" y="4152265"/>
            <a:ext cx="850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组合</a:t>
            </a:r>
            <a:endParaRPr lang="zh-CN" altLang="en-US" sz="1400"/>
          </a:p>
        </p:txBody>
      </p:sp>
      <p:sp>
        <p:nvSpPr>
          <p:cNvPr id="28" name="文本框 27"/>
          <p:cNvSpPr txBox="1"/>
          <p:nvPr>
            <p:custDataLst>
              <p:tags r:id="rId7"/>
            </p:custDataLst>
          </p:nvPr>
        </p:nvSpPr>
        <p:spPr>
          <a:xfrm>
            <a:off x="3278505" y="4979670"/>
            <a:ext cx="850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组合</a:t>
            </a:r>
            <a:endParaRPr lang="zh-CN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95655" y="887095"/>
            <a:ext cx="84308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WinRT</a:t>
            </a:r>
            <a:r>
              <a:rPr lang="zh-CN" altLang="en-US" sz="3200" dirty="0"/>
              <a:t>与</a:t>
            </a:r>
            <a:r>
              <a:rPr lang="en-US" altLang="zh-CN" sz="3200" dirty="0"/>
              <a:t>Win32</a:t>
            </a:r>
            <a:r>
              <a:rPr lang="zh-CN" altLang="en-US" sz="3200" dirty="0"/>
              <a:t>使用 积极查阅微软文档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MVVM</a:t>
            </a:r>
            <a:r>
              <a:rPr lang="zh-CN" altLang="en-US" sz="3200" dirty="0"/>
              <a:t>架构的理解与使用</a:t>
            </a:r>
            <a:endParaRPr lang="zh-CN" alt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图形界面的</a:t>
            </a:r>
            <a:r>
              <a:rPr lang="zh-CN" altLang="en-US" sz="3200" dirty="0"/>
              <a:t>代码绘制</a:t>
            </a:r>
            <a:endParaRPr lang="zh-CN" altLang="en-US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1064260" y="370205"/>
            <a:ext cx="2110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难点</a:t>
            </a:r>
            <a:endParaRPr lang="zh-CN" altLang="en-US" sz="2400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PP_MARK_KEY" val="7e8f4172-c130-49f0-8ca1-0b9ef09942ce"/>
  <p:tag name="COMMONDATA" val="eyJoZGlkIjoiYWU5ZDMyMjI2ZjMzZTUyZjMzYjczN2FkMzY3NWJjNzg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WPS 演示</Application>
  <PresentationFormat>宽屏</PresentationFormat>
  <Paragraphs>120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宋体</vt:lpstr>
      <vt:lpstr>Wingdings</vt:lpstr>
      <vt:lpstr>Yu Gothic UI Semibold</vt:lpstr>
      <vt:lpstr>幼圆</vt:lpstr>
      <vt:lpstr>-apple-system</vt:lpstr>
      <vt:lpstr>FiraCode Nerd Font Mono</vt:lpstr>
      <vt:lpstr>Helvetica Neue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kulu jun</dc:creator>
  <cp:lastModifiedBy>枯露君</cp:lastModifiedBy>
  <cp:revision>5</cp:revision>
  <dcterms:created xsi:type="dcterms:W3CDTF">2023-02-26T12:35:00Z</dcterms:created>
  <dcterms:modified xsi:type="dcterms:W3CDTF">2023-03-01T08:23:11Z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81C0878D54C5467B85A8C5E89D6B110D</vt:lpwstr>
  </property>
  <property fmtid="{D5CDD505-2E9C-101B-9397-08002B2CF9AE}" pid="3" name="KSOProductBuildVer">
    <vt:lpwstr>2052-11.1.0.13703</vt:lpwstr>
  </property>
</Properties>
</file>