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96949"/>
  </p:normalViewPr>
  <p:slideViewPr>
    <p:cSldViewPr snapToGrid="0" showGuides="1"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41DF5C-1DA8-1986-2AD9-0E438E0E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8" y="340652"/>
            <a:ext cx="8229916" cy="6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84483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宋体</vt:lpstr>
      <vt:lpstr>Arial</vt:lpstr>
      <vt:lpstr>Arial Black</vt:lpstr>
      <vt:lpstr>Calibri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1259</cp:revision>
  <cp:lastPrinted>2024-01-06T13:03:23Z</cp:lastPrinted>
  <dcterms:created xsi:type="dcterms:W3CDTF">2023-10-17T01:16:23Z</dcterms:created>
  <dcterms:modified xsi:type="dcterms:W3CDTF">2024-03-13T02:23:29Z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