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5" r:id="rId2"/>
    <p:sldId id="616" r:id="rId3"/>
    <p:sldId id="528" r:id="rId4"/>
    <p:sldId id="52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75" autoAdjust="0"/>
    <p:restoredTop sz="96949"/>
  </p:normalViewPr>
  <p:slideViewPr>
    <p:cSldViewPr snapToGrid="0" showGuides="1">
      <p:cViewPr varScale="1">
        <p:scale>
          <a:sx n="154" d="100"/>
          <a:sy n="154" d="100"/>
        </p:scale>
        <p:origin x="22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41DF5C-1DA8-1986-2AD9-0E438E0E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8" y="340652"/>
            <a:ext cx="8229916" cy="6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F1B879-0377-2185-EC2C-DAB55260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5" y="239443"/>
            <a:ext cx="3642139" cy="148996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02AAF56-A61F-4187-97AA-D562BF54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6" y="2047462"/>
            <a:ext cx="5652404" cy="42305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F6B0846-1D84-0E6A-E450-736A42AD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57" y="2047462"/>
            <a:ext cx="5068956" cy="42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7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5652E4-F970-266F-B817-AFCDEAEB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75" y="981541"/>
            <a:ext cx="7690066" cy="489491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1E07906-6F25-7CFB-5096-4367B4D7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75" y="326705"/>
            <a:ext cx="5867400" cy="3302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232A1C1-CA72-5BB3-5178-04672CF8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63" y="3158867"/>
            <a:ext cx="5630893" cy="31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5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469C2EC-FE0E-D216-761E-B760D563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3" y="1123140"/>
            <a:ext cx="6221787" cy="40967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306F8-B9AC-056E-0938-AC165F23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61" y="1123140"/>
            <a:ext cx="4824551" cy="48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84486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1261</cp:revision>
  <cp:lastPrinted>2024-01-06T13:03:23Z</cp:lastPrinted>
  <dcterms:created xsi:type="dcterms:W3CDTF">2023-10-17T01:16:23Z</dcterms:created>
  <dcterms:modified xsi:type="dcterms:W3CDTF">2024-03-13T09:00:56Z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