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15" r:id="rId2"/>
    <p:sldId id="616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B2B2B2"/>
    <a:srgbClr val="202020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04" autoAdjust="0"/>
    <p:restoredTop sz="96949"/>
  </p:normalViewPr>
  <p:slideViewPr>
    <p:cSldViewPr snapToGrid="0" showGuides="1">
      <p:cViewPr varScale="1">
        <p:scale>
          <a:sx n="153" d="100"/>
          <a:sy n="153" d="100"/>
        </p:scale>
        <p:origin x="200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2024/3/13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41DF5C-1DA8-1986-2AD9-0E438E0E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78" y="340652"/>
            <a:ext cx="8229916" cy="61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5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BF1B879-0377-2185-EC2C-DAB55260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5" y="239443"/>
            <a:ext cx="3642139" cy="148996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02AAF56-A61F-4187-97AA-D562BF54C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96" y="2047462"/>
            <a:ext cx="5652404" cy="423050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F6B0846-1D84-0E6A-E450-736A42ADF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557" y="2047462"/>
            <a:ext cx="5068956" cy="425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7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84486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宋体</vt:lpstr>
      <vt:lpstr>Arial</vt:lpstr>
      <vt:lpstr>Arial Black</vt:lpstr>
      <vt:lpstr>Calibri</vt:lpstr>
      <vt:lpstr>Office Theme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kitamoto</dc:creator>
  <cp:lastModifiedBy>Akihiro Kitamoto</cp:lastModifiedBy>
  <cp:revision>1260</cp:revision>
  <cp:lastPrinted>2024-01-06T13:03:23Z</cp:lastPrinted>
  <dcterms:created xsi:type="dcterms:W3CDTF">2023-10-17T01:16:23Z</dcterms:created>
  <dcterms:modified xsi:type="dcterms:W3CDTF">2024-03-13T02:36:04Z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