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4AA0-D7FA-7096-19FC-6D95DCF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5CB761-E654-B0FB-CDAA-A7C880FF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37DD9-B525-578D-21A7-DA2E39F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C7616-E338-FECA-59B1-D2CA774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D5EDF-3F6F-6C37-8EE6-E778ABC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9E86-F111-F7AB-FBC6-E1158AA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812C5-2ADA-1ED5-1FC9-A6659E9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8B37-5472-C0A0-B099-45C0D62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E685-4382-2CD2-3DB0-3E2F23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DDB14-4BB0-B57A-D295-038B15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139B1C-FE72-CAEE-F7D7-A6EEC2C8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638F9-D94E-3E42-6D85-53E8FEB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1B923-0A05-5B5F-E712-AFF3086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4860-FEAF-C325-CB37-03599B9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6ED63-CD80-8D95-6420-69BF581E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C0AAA-C3A1-B1F1-AAB1-5437D4E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19B9A-875E-8D82-22B5-D86FBBAB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32987-2F7B-E6D8-E0DA-6E228CA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BA48B-777B-7A8F-E47F-2DD4026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072E-75C6-3937-6238-C4C3EA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2B6C3-66E2-7B2A-A228-E7F7BE5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A175A-5F29-0CB0-56DD-D8B4AAE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BA3-B8F6-B159-2AD9-1EEF6B1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FC033-7647-9B2C-5E14-44A341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1907-4804-8433-7E02-7FE7EC0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0A3C-0BCA-61CF-B5DA-665AFC3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91332-7400-05EC-BE73-43A1715C1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2A6D2-8675-48EB-DFDB-D16AE202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6A580-A3F1-21DA-D66C-05DBAFF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9EE0A-8A65-30F7-BD80-7553EAE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9EC35-D9EA-852E-C504-F6C1F51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AFCCF-A2D5-9A13-68F1-6D62AD6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0B97E-06C9-37DF-C331-5669E1A9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F1ED7-80E6-7C48-32E1-75BC966E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0FA68-504E-503E-1EFB-78F2DB5D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DD65C-A7ED-9686-5AF3-FC17D9F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3396AF-6403-C93B-0829-047933E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05340-3F9C-96EA-FD0F-F532A52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A79DFC-3E2E-640A-C240-8A6D986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3058-9846-F5B1-E71B-FEE523C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EEBC9-6D15-C053-42B0-2069FE3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12070-7E2E-AF52-17FB-D102A2E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C6D50-2A52-441C-0DDA-9AEC4C6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8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CB4BF-5D96-6ED4-59E9-4E133D8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07229A-6345-1787-9A88-98EEE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FEC73-9601-EEAC-5EC6-899F176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793B3-D1F7-3921-B200-13148E1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4A1B0-D279-C857-BB21-C7222EF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3E7FB-E3F0-0D7D-6A2F-92ED8D0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4BBF7-A502-F11B-4D3D-894E690B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1EF794-2EF2-23B8-3B4E-7747AFA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9-FB70-DEFB-B3CE-4AF547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0FF58-7E18-558D-CF12-CECA68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7DBD7-D2C7-8A31-6E03-905F7430C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0D60C-FD45-7C40-A533-2011CDA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704C58-5200-7777-38E9-070E7E8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38E36-E58D-95D6-B38D-0BD9CCD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7E0-48E0-3A19-F1A7-69B152B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E0B562-756F-EB50-B66F-748EBD0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E0F0C-4B59-51C9-3A22-06230DF5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A2D69-D934-7310-FFF1-40330C65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133D-3D2A-4570-A105-5906702A947A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96E7-33CE-DA0B-8912-1E7B5917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F491-E107-9CBB-FAAF-27AABFF9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5E7AFA2-38B9-B115-C6F8-CC7D06A5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97183"/>
            <a:ext cx="7772400" cy="26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4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/>
      </a:spPr>
      <a:bodyPr rtlCol="0" anchor="ctr"/>
      <a:lstStyle>
        <a:defPPr algn="l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旭央 北本</dc:creator>
  <cp:lastModifiedBy>Akihiro Kitamoto</cp:lastModifiedBy>
  <cp:revision>977</cp:revision>
  <dcterms:created xsi:type="dcterms:W3CDTF">2024-02-20T10:08:59Z</dcterms:created>
  <dcterms:modified xsi:type="dcterms:W3CDTF">2024-08-06T11:49:46Z</dcterms:modified>
</cp:coreProperties>
</file>