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9" r:id="rId3"/>
    <p:sldId id="370" r:id="rId4"/>
    <p:sldId id="362" r:id="rId5"/>
    <p:sldId id="37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D4AA0-D7FA-7096-19FC-6D95DCFEF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5CB761-E654-B0FB-CDAA-A7C880FF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737DD9-B525-578D-21A7-DA2E39F2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EC7616-E338-FECA-59B1-D2CA774A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6D5EDF-3F6F-6C37-8EE6-E778ABC2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30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39E86-F111-F7AB-FBC6-E1158AA4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F812C5-2ADA-1ED5-1FC9-A6659E997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28B37-5472-C0A0-B099-45C0D624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AE685-4382-2CD2-3DB0-3E2F232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5DDB14-4BB0-B57A-D295-038B151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5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139B1C-FE72-CAEE-F7D7-A6EEC2C84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0638F9-D94E-3E42-6D85-53E8FEB45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1B923-0A05-5B5F-E712-AFF30861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14860-FEAF-C325-CB37-03599B9B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46ED63-CD80-8D95-6420-69BF581E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34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C0AAA-C3A1-B1F1-AAB1-5437D4E6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19B9A-875E-8D82-22B5-D86FBBAB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32987-2F7B-E6D8-E0DA-6E228CAD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BA48B-777B-7A8F-E47F-2DD4026A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A072E-75C6-3937-6238-C4C3EAB5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3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2B6C3-66E2-7B2A-A228-E7F7BE5D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4A175A-5F29-0CB0-56DD-D8B4AAEF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B5BA3-B8F6-B159-2AD9-1EEF6B1C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BFC033-7647-9B2C-5E14-44A34185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8A1907-4804-8433-7E02-7FE7EC08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49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90A3C-0BCA-61CF-B5DA-665AFC33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91332-7400-05EC-BE73-43A1715C1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A2A6D2-8675-48EB-DFDB-D16AE2025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06A580-A3F1-21DA-D66C-05DBAFFB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9EE0A-8A65-30F7-BD80-7553EAE8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C9EC35-D9EA-852E-C504-F6C1F51E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61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AFCCF-A2D5-9A13-68F1-6D62AD6E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30B97E-06C9-37DF-C331-5669E1A9B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F1ED7-80E6-7C48-32E1-75BC966EF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C0FA68-504E-503E-1EFB-78F2DB5D9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4DD65C-A7ED-9686-5AF3-FC17D9FA5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3396AF-6403-C93B-0829-047933EA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B05340-3F9C-96EA-FD0F-F532A52E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A79DFC-3E2E-640A-C240-8A6D9864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0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3058-9846-F5B1-E71B-FEE523CD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8EEBC9-6D15-C053-42B0-2069FE3E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C12070-7E2E-AF52-17FB-D102A2E3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2C6D50-2A52-441C-0DDA-9AEC4C68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8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ACB4BF-5D96-6ED4-59E9-4E133D81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07229A-6345-1787-9A88-98EEEEE5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1FEC73-9601-EEAC-5EC6-899F1769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35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793B3-D1F7-3921-B200-13148E15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C4A1B0-D279-C857-BB21-C7222EF1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13E7FB-E3F0-0D7D-6A2F-92ED8D0DE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14BBF7-A502-F11B-4D3D-894E690B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1EF794-2EF2-23B8-3B4E-7747AFAF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584329-FB70-DEFB-B3CE-4AF547EC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1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0FF58-7E18-558D-CF12-CECA68D2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C7DBD7-D2C7-8A31-6E03-905F7430C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10D60C-FD45-7C40-A533-2011CDA2A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704C58-5200-7777-38E9-070E7E8C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238E36-E58D-95D6-B38D-0BD9CCD3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677E0-48E0-3A19-F1A7-69B152B0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7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E0B562-756F-EB50-B66F-748EBD05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8E0F0C-4B59-51C9-3A22-06230DF53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A2D69-D934-7310-FFF1-40330C656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0133D-3D2A-4570-A105-5906702A947A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296E7-33CE-DA0B-8912-1E7B5917C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74F491-E107-9CBB-FAAF-27AABFF99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55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216B1C-13E2-251B-33B6-11FC69FF84CF}"/>
              </a:ext>
            </a:extLst>
          </p:cNvPr>
          <p:cNvSpPr txBox="1"/>
          <p:nvPr/>
        </p:nvSpPr>
        <p:spPr>
          <a:xfrm>
            <a:off x="1084217" y="198924"/>
            <a:ext cx="5958682" cy="144655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solidFill>
                  <a:schemeClr val="bg1"/>
                </a:solidFill>
              </a:rPr>
              <a:t>PowerPoint</a:t>
            </a:r>
            <a:endParaRPr kumimoji="1" lang="ja-JP" altLang="en-US" sz="8800">
              <a:solidFill>
                <a:schemeClr val="bg1"/>
              </a:solidFill>
            </a:endParaRPr>
          </a:p>
        </p:txBody>
      </p:sp>
      <p:pic>
        <p:nvPicPr>
          <p:cNvPr id="6" name="グラフィックス 5" descr="画像 枠線">
            <a:extLst>
              <a:ext uri="{FF2B5EF4-FFF2-40B4-BE49-F238E27FC236}">
                <a16:creationId xmlns:a16="http://schemas.microsoft.com/office/drawing/2014/main" id="{8F58BEC4-6BB6-19D7-07AE-C5981368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9143" y="2846968"/>
            <a:ext cx="4421384" cy="442138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2D78F2-9992-C069-F1C3-DC46EABB96D4}"/>
              </a:ext>
            </a:extLst>
          </p:cNvPr>
          <p:cNvSpPr/>
          <p:nvPr/>
        </p:nvSpPr>
        <p:spPr>
          <a:xfrm>
            <a:off x="1776546" y="2202437"/>
            <a:ext cx="8013833" cy="115754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>
                <a:solidFill>
                  <a:schemeClr val="tx1"/>
                </a:solidFill>
              </a:rPr>
              <a:t>テキスト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B1FFE99-EE5F-A070-DE56-0F0229448A4F}"/>
              </a:ext>
            </a:extLst>
          </p:cNvPr>
          <p:cNvSpPr/>
          <p:nvPr/>
        </p:nvSpPr>
        <p:spPr>
          <a:xfrm>
            <a:off x="1084217" y="1711234"/>
            <a:ext cx="9331237" cy="494784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9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グラフィックス 5" descr="画像 枠線">
            <a:extLst>
              <a:ext uri="{FF2B5EF4-FFF2-40B4-BE49-F238E27FC236}">
                <a16:creationId xmlns:a16="http://schemas.microsoft.com/office/drawing/2014/main" id="{8F58BEC4-6BB6-19D7-07AE-C5981368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9143" y="2846968"/>
            <a:ext cx="4421384" cy="442138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2D78F2-9992-C069-F1C3-DC46EABB96D4}"/>
              </a:ext>
            </a:extLst>
          </p:cNvPr>
          <p:cNvSpPr/>
          <p:nvPr/>
        </p:nvSpPr>
        <p:spPr>
          <a:xfrm>
            <a:off x="1776546" y="2202437"/>
            <a:ext cx="8013833" cy="115754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>
                <a:solidFill>
                  <a:schemeClr val="tx1"/>
                </a:solidFill>
              </a:rPr>
              <a:t>テキスト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B1FFE99-EE5F-A070-DE56-0F0229448A4F}"/>
              </a:ext>
            </a:extLst>
          </p:cNvPr>
          <p:cNvSpPr/>
          <p:nvPr/>
        </p:nvSpPr>
        <p:spPr>
          <a:xfrm>
            <a:off x="1084217" y="1711234"/>
            <a:ext cx="9331237" cy="494784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FCA2B1-A791-0582-61DB-AD1A4C1E3111}"/>
              </a:ext>
            </a:extLst>
          </p:cNvPr>
          <p:cNvSpPr txBox="1"/>
          <p:nvPr/>
        </p:nvSpPr>
        <p:spPr>
          <a:xfrm>
            <a:off x="1084217" y="198924"/>
            <a:ext cx="2441694" cy="1446550"/>
          </a:xfrm>
          <a:prstGeom prst="rect">
            <a:avLst/>
          </a:prstGeom>
          <a:solidFill>
            <a:srgbClr val="CC33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solidFill>
                  <a:schemeClr val="bg1"/>
                </a:solidFill>
              </a:rPr>
              <a:t>PDF</a:t>
            </a:r>
            <a:endParaRPr kumimoji="1" lang="ja-JP" altLang="en-US" sz="8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1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グラフィックス 5" descr="画像 枠線">
            <a:extLst>
              <a:ext uri="{FF2B5EF4-FFF2-40B4-BE49-F238E27FC236}">
                <a16:creationId xmlns:a16="http://schemas.microsoft.com/office/drawing/2014/main" id="{8F58BEC4-6BB6-19D7-07AE-C5981368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9143" y="2846968"/>
            <a:ext cx="4421384" cy="442138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2D78F2-9992-C069-F1C3-DC46EABB96D4}"/>
              </a:ext>
            </a:extLst>
          </p:cNvPr>
          <p:cNvSpPr/>
          <p:nvPr/>
        </p:nvSpPr>
        <p:spPr>
          <a:xfrm>
            <a:off x="1776546" y="2202437"/>
            <a:ext cx="8013833" cy="115754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>
                <a:solidFill>
                  <a:schemeClr val="tx1"/>
                </a:solidFill>
              </a:rPr>
              <a:t>テキスト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B1FFE99-EE5F-A070-DE56-0F0229448A4F}"/>
              </a:ext>
            </a:extLst>
          </p:cNvPr>
          <p:cNvSpPr/>
          <p:nvPr/>
        </p:nvSpPr>
        <p:spPr>
          <a:xfrm>
            <a:off x="1084217" y="1711234"/>
            <a:ext cx="9331237" cy="494784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446F1B-6DF0-6ED4-25E2-7CACD141CB91}"/>
              </a:ext>
            </a:extLst>
          </p:cNvPr>
          <p:cNvSpPr txBox="1"/>
          <p:nvPr/>
        </p:nvSpPr>
        <p:spPr>
          <a:xfrm>
            <a:off x="1084217" y="198924"/>
            <a:ext cx="2380780" cy="144655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solidFill>
                  <a:schemeClr val="bg1"/>
                </a:solidFill>
              </a:rPr>
              <a:t>JPG</a:t>
            </a:r>
            <a:endParaRPr kumimoji="1" lang="ja-JP" altLang="en-US" sz="8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8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紙 枠線">
            <a:extLst>
              <a:ext uri="{FF2B5EF4-FFF2-40B4-BE49-F238E27FC236}">
                <a16:creationId xmlns:a16="http://schemas.microsoft.com/office/drawing/2014/main" id="{3C1E77DC-0260-C5D1-E2E0-58B69DC55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46833" y="1145219"/>
            <a:ext cx="6116715" cy="611671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C603C9-B17C-7D66-1B36-E6D45FE95CEF}"/>
              </a:ext>
            </a:extLst>
          </p:cNvPr>
          <p:cNvSpPr txBox="1"/>
          <p:nvPr/>
        </p:nvSpPr>
        <p:spPr>
          <a:xfrm>
            <a:off x="142437" y="74909"/>
            <a:ext cx="2441694" cy="1446550"/>
          </a:xfrm>
          <a:prstGeom prst="rect">
            <a:avLst/>
          </a:prstGeom>
          <a:solidFill>
            <a:srgbClr val="CC33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solidFill>
                  <a:schemeClr val="bg1"/>
                </a:solidFill>
              </a:rPr>
              <a:t>PDF</a:t>
            </a:r>
            <a:endParaRPr kumimoji="1" lang="ja-JP" altLang="en-US" sz="880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8E7D68-3DEE-79AB-C856-F066AD7C169D}"/>
              </a:ext>
            </a:extLst>
          </p:cNvPr>
          <p:cNvSpPr/>
          <p:nvPr/>
        </p:nvSpPr>
        <p:spPr>
          <a:xfrm>
            <a:off x="454517" y="3234154"/>
            <a:ext cx="3114013" cy="115754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>
                <a:solidFill>
                  <a:schemeClr val="tx1"/>
                </a:solidFill>
              </a:rPr>
              <a:t>テキスト</a:t>
            </a:r>
          </a:p>
        </p:txBody>
      </p:sp>
      <p:pic>
        <p:nvPicPr>
          <p:cNvPr id="8" name="グラフィックス 7" descr="画像 枠線">
            <a:extLst>
              <a:ext uri="{FF2B5EF4-FFF2-40B4-BE49-F238E27FC236}">
                <a16:creationId xmlns:a16="http://schemas.microsoft.com/office/drawing/2014/main" id="{0D71BE4A-8D09-A2B7-6515-B1C8F17AC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17" y="3887449"/>
            <a:ext cx="3149113" cy="314911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482CAE-D66C-7242-9886-4E978919B477}"/>
              </a:ext>
            </a:extLst>
          </p:cNvPr>
          <p:cNvSpPr txBox="1"/>
          <p:nvPr/>
        </p:nvSpPr>
        <p:spPr>
          <a:xfrm>
            <a:off x="8293633" y="167029"/>
            <a:ext cx="2380780" cy="144655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solidFill>
                  <a:schemeClr val="bg1"/>
                </a:solidFill>
              </a:rPr>
              <a:t>JPG</a:t>
            </a:r>
            <a:endParaRPr kumimoji="1" lang="ja-JP" altLang="en-US" sz="8800">
              <a:solidFill>
                <a:schemeClr val="bg1"/>
              </a:solidFill>
            </a:endParaRPr>
          </a:p>
        </p:txBody>
      </p:sp>
      <p:pic>
        <p:nvPicPr>
          <p:cNvPr id="14" name="グラフィックス 13" descr="紙 枠線">
            <a:extLst>
              <a:ext uri="{FF2B5EF4-FFF2-40B4-BE49-F238E27FC236}">
                <a16:creationId xmlns:a16="http://schemas.microsoft.com/office/drawing/2014/main" id="{0C9117CC-60D0-0685-78D7-96F226009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2120" y="1145219"/>
            <a:ext cx="6116715" cy="6116715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286C22C-1C97-90C3-8999-2A679AAB0BE2}"/>
              </a:ext>
            </a:extLst>
          </p:cNvPr>
          <p:cNvSpPr/>
          <p:nvPr/>
        </p:nvSpPr>
        <p:spPr>
          <a:xfrm>
            <a:off x="8623470" y="3234154"/>
            <a:ext cx="3114013" cy="115754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>
                <a:solidFill>
                  <a:schemeClr val="tx1"/>
                </a:solidFill>
              </a:rPr>
              <a:t>テキスト</a:t>
            </a:r>
          </a:p>
        </p:txBody>
      </p:sp>
      <p:pic>
        <p:nvPicPr>
          <p:cNvPr id="16" name="グラフィックス 15" descr="画像 枠線">
            <a:extLst>
              <a:ext uri="{FF2B5EF4-FFF2-40B4-BE49-F238E27FC236}">
                <a16:creationId xmlns:a16="http://schemas.microsoft.com/office/drawing/2014/main" id="{B6E9E49D-CFD2-81BC-6962-0A241FDDA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8370" y="3887449"/>
            <a:ext cx="3149113" cy="314911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0FDF3B-4542-098F-9480-23A22A903678}"/>
              </a:ext>
            </a:extLst>
          </p:cNvPr>
          <p:cNvSpPr txBox="1"/>
          <p:nvPr/>
        </p:nvSpPr>
        <p:spPr>
          <a:xfrm>
            <a:off x="4148923" y="167029"/>
            <a:ext cx="2860527" cy="144655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solidFill>
                  <a:schemeClr val="bg1"/>
                </a:solidFill>
              </a:rPr>
              <a:t>Word</a:t>
            </a:r>
            <a:endParaRPr kumimoji="1" lang="ja-JP" altLang="en-US" sz="8800">
              <a:solidFill>
                <a:schemeClr val="bg1"/>
              </a:solidFill>
            </a:endParaRPr>
          </a:p>
        </p:txBody>
      </p:sp>
      <p:pic>
        <p:nvPicPr>
          <p:cNvPr id="3" name="グラフィックス 2" descr="紙 枠線">
            <a:extLst>
              <a:ext uri="{FF2B5EF4-FFF2-40B4-BE49-F238E27FC236}">
                <a16:creationId xmlns:a16="http://schemas.microsoft.com/office/drawing/2014/main" id="{315DDAE0-7331-58AB-F482-170EB1660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7410" y="1145219"/>
            <a:ext cx="6116715" cy="611671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F84E8B-0BCB-8D07-06C3-EF7E7D474453}"/>
              </a:ext>
            </a:extLst>
          </p:cNvPr>
          <p:cNvSpPr/>
          <p:nvPr/>
        </p:nvSpPr>
        <p:spPr>
          <a:xfrm>
            <a:off x="4478760" y="3234154"/>
            <a:ext cx="3114013" cy="115754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>
                <a:solidFill>
                  <a:schemeClr val="tx1"/>
                </a:solidFill>
              </a:rPr>
              <a:t>テキスト</a:t>
            </a:r>
          </a:p>
        </p:txBody>
      </p:sp>
      <p:pic>
        <p:nvPicPr>
          <p:cNvPr id="10" name="グラフィックス 9" descr="画像 枠線">
            <a:extLst>
              <a:ext uri="{FF2B5EF4-FFF2-40B4-BE49-F238E27FC236}">
                <a16:creationId xmlns:a16="http://schemas.microsoft.com/office/drawing/2014/main" id="{42222EDA-F1E0-7095-834E-CFDA206EF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3660" y="3887449"/>
            <a:ext cx="3149113" cy="31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2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画像 枠線">
            <a:extLst>
              <a:ext uri="{FF2B5EF4-FFF2-40B4-BE49-F238E27FC236}">
                <a16:creationId xmlns:a16="http://schemas.microsoft.com/office/drawing/2014/main" id="{1E2F48E5-F557-3699-6BE1-8C0503B09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4112" y="958905"/>
            <a:ext cx="5899095" cy="589909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3DC1C9-F866-C24D-C8A1-26FF9919328C}"/>
              </a:ext>
            </a:extLst>
          </p:cNvPr>
          <p:cNvSpPr txBox="1"/>
          <p:nvPr/>
        </p:nvSpPr>
        <p:spPr>
          <a:xfrm>
            <a:off x="2237900" y="660397"/>
            <a:ext cx="2380780" cy="144655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solidFill>
                  <a:schemeClr val="bg1"/>
                </a:solidFill>
              </a:rPr>
              <a:t>JPG</a:t>
            </a:r>
            <a:endParaRPr kumimoji="1" lang="ja-JP" altLang="en-US" sz="8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9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6350"/>
      </a:spPr>
      <a:bodyPr rtlCol="0" anchor="ctr"/>
      <a:lstStyle>
        <a:defPPr algn="l">
          <a:defRPr kumimoji="1" sz="140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57672</TotalTime>
  <Words>13</Words>
  <Application>Microsoft Macintosh PowerPoint</Application>
  <PresentationFormat>ワイド画面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旭央 北本</dc:creator>
  <cp:lastModifiedBy>Akihiro Kitamoto</cp:lastModifiedBy>
  <cp:revision>973</cp:revision>
  <dcterms:created xsi:type="dcterms:W3CDTF">2024-02-20T10:08:59Z</dcterms:created>
  <dcterms:modified xsi:type="dcterms:W3CDTF">2024-07-04T09:26:36Z</dcterms:modified>
</cp:coreProperties>
</file>