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1" autoAdjust="0"/>
    <p:restoredTop sz="96949"/>
  </p:normalViewPr>
  <p:slideViewPr>
    <p:cSldViewPr snapToGrid="0" showGuides="1">
      <p:cViewPr varScale="1">
        <p:scale>
          <a:sx n="124" d="100"/>
          <a:sy n="124" d="100"/>
        </p:scale>
        <p:origin x="10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1C1F3DF-A8F1-5FFE-8BA4-BE9EACD0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24186"/>
            <a:ext cx="7772400" cy="217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7E6A71-9E3C-8BF6-18EC-D7043E70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1310"/>
            <a:ext cx="7162800" cy="24895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04036A9-F4EB-7AA2-34F3-CC7CCE124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1880049"/>
            <a:ext cx="7772400" cy="41308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C01E6E-C1BB-276F-5D30-781EBEE69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666" y="414868"/>
            <a:ext cx="6840855" cy="46262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37CCBE3-A3E7-8E3E-5833-2749DA3F6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933" y="2192664"/>
            <a:ext cx="7772400" cy="416600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D1B27-A912-BB7A-46D1-3345AF507755}"/>
              </a:ext>
            </a:extLst>
          </p:cNvPr>
          <p:cNvSpPr/>
          <p:nvPr/>
        </p:nvSpPr>
        <p:spPr>
          <a:xfrm>
            <a:off x="6189133" y="5647267"/>
            <a:ext cx="2760134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400">
                <a:solidFill>
                  <a:schemeClr val="tx1"/>
                </a:solidFill>
              </a:rPr>
              <a:t>インストールした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Poppler</a:t>
            </a:r>
            <a:r>
              <a:rPr kumimoji="1" lang="ja-JP" altLang="en-US" sz="1400">
                <a:solidFill>
                  <a:schemeClr val="tx1"/>
                </a:solidFill>
              </a:rPr>
              <a:t>に</a:t>
            </a:r>
            <a:r>
              <a:rPr kumimoji="1" lang="en-US" altLang="ja-JP" sz="1400" dirty="0">
                <a:solidFill>
                  <a:schemeClr val="tx1"/>
                </a:solidFill>
              </a:rPr>
              <a:t>PTAH</a:t>
            </a:r>
            <a:r>
              <a:rPr kumimoji="1" lang="ja-JP" altLang="en-US" sz="1400">
                <a:solidFill>
                  <a:schemeClr val="tx1"/>
                </a:solidFill>
              </a:rPr>
              <a:t>が通っていたら</a:t>
            </a:r>
            <a:r>
              <a:rPr kumimoji="1" lang="en-US" altLang="ja-JP" sz="1400" dirty="0">
                <a:solidFill>
                  <a:schemeClr val="tx1"/>
                </a:solidFill>
              </a:rPr>
              <a:t>OK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F871F-2995-22F3-77CD-528962CFA5AD}"/>
              </a:ext>
            </a:extLst>
          </p:cNvPr>
          <p:cNvSpPr txBox="1"/>
          <p:nvPr/>
        </p:nvSpPr>
        <p:spPr>
          <a:xfrm>
            <a:off x="533400" y="176164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 err="1"/>
              <a:t>rg</a:t>
            </a:r>
            <a:r>
              <a:rPr kumimoji="1" lang="en" altLang="ja-JP" dirty="0"/>
              <a:t>-rag-all-vision-</a:t>
            </a:r>
            <a:r>
              <a:rPr kumimoji="1" lang="en" altLang="ja-JP" dirty="0" err="1"/>
              <a:t>kitamoto</a:t>
            </a:r>
            <a:endParaRPr kumimoji="1" lang="en" altLang="ja-JP" dirty="0"/>
          </a:p>
          <a:p>
            <a:r>
              <a:rPr kumimoji="1" lang="en" altLang="ja-JP" dirty="0" err="1"/>
              <a:t>rg</a:t>
            </a:r>
            <a:r>
              <a:rPr kumimoji="1" lang="en" altLang="ja-JP" dirty="0"/>
              <a:t>-test-</a:t>
            </a:r>
            <a:r>
              <a:rPr kumimoji="1" lang="en" altLang="ja-JP" dirty="0" err="1"/>
              <a:t>kitamoto</a:t>
            </a:r>
            <a:r>
              <a:rPr kumimoji="1" lang="en" altLang="ja-JP" dirty="0"/>
              <a:t>-assistants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3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86109</TotalTime>
  <Words>11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Black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1316</cp:revision>
  <cp:lastPrinted>2024-01-06T13:03:23Z</cp:lastPrinted>
  <dcterms:created xsi:type="dcterms:W3CDTF">2023-10-17T01:16:23Z</dcterms:created>
  <dcterms:modified xsi:type="dcterms:W3CDTF">2024-06-26T09:42:46Z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