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4" r:id="rId2"/>
    <p:sldId id="723" r:id="rId3"/>
    <p:sldId id="726" r:id="rId4"/>
    <p:sldId id="72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4AA0-D7FA-7096-19FC-6D95DCFEF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5CB761-E654-B0FB-CDAA-A7C880FF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37DD9-B525-578D-21A7-DA2E39F2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C7616-E338-FECA-59B1-D2CA774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D5EDF-3F6F-6C37-8EE6-E778ABC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39E86-F111-F7AB-FBC6-E1158AA4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812C5-2ADA-1ED5-1FC9-A6659E99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28B37-5472-C0A0-B099-45C0D62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AE685-4382-2CD2-3DB0-3E2F23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DDB14-4BB0-B57A-D295-038B151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139B1C-FE72-CAEE-F7D7-A6EEC2C8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638F9-D94E-3E42-6D85-53E8FEB4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1B923-0A05-5B5F-E712-AFF30861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14860-FEAF-C325-CB37-03599B9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6ED63-CD80-8D95-6420-69BF581E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4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C0AAA-C3A1-B1F1-AAB1-5437D4E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19B9A-875E-8D82-22B5-D86FBBAB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32987-2F7B-E6D8-E0DA-6E228CAD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BA48B-777B-7A8F-E47F-2DD4026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A072E-75C6-3937-6238-C4C3EAB5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2B6C3-66E2-7B2A-A228-E7F7BE5D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A175A-5F29-0CB0-56DD-D8B4AAE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B5BA3-B8F6-B159-2AD9-1EEF6B1C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FC033-7647-9B2C-5E14-44A34185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A1907-4804-8433-7E02-7FE7EC08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4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90A3C-0BCA-61CF-B5DA-665AFC33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91332-7400-05EC-BE73-43A1715C1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2A6D2-8675-48EB-DFDB-D16AE2025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6A580-A3F1-21DA-D66C-05DBAFF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9EE0A-8A65-30F7-BD80-7553EAE8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9EC35-D9EA-852E-C504-F6C1F51E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6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AFCCF-A2D5-9A13-68F1-6D62AD6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30B97E-06C9-37DF-C331-5669E1A9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F1ED7-80E6-7C48-32E1-75BC966E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C0FA68-504E-503E-1EFB-78F2DB5D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4DD65C-A7ED-9686-5AF3-FC17D9FA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3396AF-6403-C93B-0829-047933EA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B05340-3F9C-96EA-FD0F-F532A52E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A79DFC-3E2E-640A-C240-8A6D986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3058-9846-F5B1-E71B-FEE523CD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EEBC9-6D15-C053-42B0-2069FE3E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12070-7E2E-AF52-17FB-D102A2E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2C6D50-2A52-441C-0DDA-9AEC4C68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8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ACB4BF-5D96-6ED4-59E9-4E133D81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07229A-6345-1787-9A88-98EEEEE5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1FEC73-9601-EEAC-5EC6-899F1769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793B3-D1F7-3921-B200-13148E15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4A1B0-D279-C857-BB21-C7222EF1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13E7FB-E3F0-0D7D-6A2F-92ED8D0DE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14BBF7-A502-F11B-4D3D-894E690B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1EF794-2EF2-23B8-3B4E-7747AFAF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84329-FB70-DEFB-B3CE-4AF547E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0FF58-7E18-558D-CF12-CECA68D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C7DBD7-D2C7-8A31-6E03-905F7430C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0D60C-FD45-7C40-A533-2011CDA2A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704C58-5200-7777-38E9-070E7E8C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38E36-E58D-95D6-B38D-0BD9CCD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677E0-48E0-3A19-F1A7-69B152B0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E0B562-756F-EB50-B66F-748EBD05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E0F0C-4B59-51C9-3A22-06230DF5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A2D69-D934-7310-FFF1-40330C656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133D-3D2A-4570-A105-5906702A947A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296E7-33CE-DA0B-8912-1E7B5917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4F491-E107-9CBB-FAAF-27AABFF9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117E-5AFD-4184-A7BB-2E6F9F6B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F3F29E-60C9-1417-ABDB-B5B759A7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45" y="1913467"/>
            <a:ext cx="8525375" cy="44001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E5A94C-BE4A-98BA-682D-7EB2CAA381B7}"/>
              </a:ext>
            </a:extLst>
          </p:cNvPr>
          <p:cNvSpPr txBox="1"/>
          <p:nvPr/>
        </p:nvSpPr>
        <p:spPr>
          <a:xfrm>
            <a:off x="242761" y="173383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投資行動</a:t>
            </a:r>
            <a:r>
              <a:rPr kumimoji="1" lang="en-US" altLang="ja-JP" dirty="0"/>
              <a:t>/</a:t>
            </a:r>
            <a:r>
              <a:rPr lang="en-US" altLang="ja-JP" dirty="0"/>
              <a:t>key1/</a:t>
            </a:r>
            <a:r>
              <a:rPr lang="ja-JP" altLang="en-US"/>
              <a:t>第一フロンティア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87C575-5225-8282-AA4C-A7DF77917FB0}"/>
              </a:ext>
            </a:extLst>
          </p:cNvPr>
          <p:cNvSpPr/>
          <p:nvPr/>
        </p:nvSpPr>
        <p:spPr>
          <a:xfrm>
            <a:off x="5987433" y="671305"/>
            <a:ext cx="2929316" cy="903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表の下部が入っていない</a:t>
            </a:r>
          </a:p>
        </p:txBody>
      </p:sp>
    </p:spTree>
    <p:extLst>
      <p:ext uri="{BB962C8B-B14F-4D97-AF65-F5344CB8AC3E}">
        <p14:creationId xmlns:p14="http://schemas.microsoft.com/office/powerpoint/2010/main" val="106586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C4E5E35-A792-856F-2544-49DC492F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1" y="703672"/>
            <a:ext cx="5828937" cy="26767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28BE922-6F07-B98E-98F1-D778F728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1" y="3553207"/>
            <a:ext cx="5864517" cy="305069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A779BE0-6196-23D3-EF7E-4FDF808B0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89" y="2042060"/>
            <a:ext cx="7772400" cy="75904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A62E91-EC4F-17C4-110B-B7F87F92F44C}"/>
              </a:ext>
            </a:extLst>
          </p:cNvPr>
          <p:cNvSpPr/>
          <p:nvPr/>
        </p:nvSpPr>
        <p:spPr>
          <a:xfrm>
            <a:off x="7104134" y="703672"/>
            <a:ext cx="2929316" cy="1100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表の下部が入っていない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281CDB-1E12-D569-BA21-4FCC1A803BCD}"/>
              </a:ext>
            </a:extLst>
          </p:cNvPr>
          <p:cNvSpPr txBox="1"/>
          <p:nvPr/>
        </p:nvSpPr>
        <p:spPr>
          <a:xfrm>
            <a:off x="242761" y="173383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投資行動</a:t>
            </a:r>
            <a:r>
              <a:rPr kumimoji="1" lang="en-US" altLang="ja-JP" dirty="0"/>
              <a:t>/</a:t>
            </a:r>
            <a:r>
              <a:rPr lang="en-US" altLang="ja-JP" dirty="0"/>
              <a:t>key2/</a:t>
            </a:r>
            <a:r>
              <a:rPr lang="ja-JP" altLang="en-US"/>
              <a:t>第一フロンティア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6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5E29980-967B-5F08-26C8-EC4CC0EE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3" y="1505714"/>
            <a:ext cx="4906329" cy="51789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25631D-CD37-41CD-B18A-6ED81007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41" y="339865"/>
            <a:ext cx="4983008" cy="283477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6E63F8-3CA7-9444-6290-9F6816E6C292}"/>
              </a:ext>
            </a:extLst>
          </p:cNvPr>
          <p:cNvSpPr txBox="1"/>
          <p:nvPr/>
        </p:nvSpPr>
        <p:spPr>
          <a:xfrm>
            <a:off x="242761" y="173383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投資行動</a:t>
            </a:r>
            <a:r>
              <a:rPr kumimoji="1" lang="en-US" altLang="ja-JP" dirty="0"/>
              <a:t>/</a:t>
            </a:r>
            <a:r>
              <a:rPr lang="en-US" altLang="ja-JP" dirty="0"/>
              <a:t>key22/</a:t>
            </a:r>
            <a:r>
              <a:rPr lang="ja-JP" altLang="en-US"/>
              <a:t>住友生命の交換資料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5597DA6-8171-0B94-3410-4B77938A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76" y="3394274"/>
            <a:ext cx="6871559" cy="325136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D6B287-0BB9-5EFA-2784-24179551140C}"/>
              </a:ext>
            </a:extLst>
          </p:cNvPr>
          <p:cNvSpPr txBox="1"/>
          <p:nvPr/>
        </p:nvSpPr>
        <p:spPr>
          <a:xfrm>
            <a:off x="868051" y="701049"/>
            <a:ext cx="48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正解値の</a:t>
            </a:r>
            <a:r>
              <a:rPr lang="en-US" altLang="ja-JP" dirty="0"/>
              <a:t>89065</a:t>
            </a:r>
            <a:r>
              <a:rPr lang="ja-JP" altLang="en-US"/>
              <a:t>が交換資料中にない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交換資料から取得する値について</a:t>
            </a:r>
            <a:r>
              <a:rPr kumimoji="1" lang="en-US" altLang="ja-JP" dirty="0"/>
              <a:t>.xlsx </a:t>
            </a:r>
            <a:r>
              <a:rPr kumimoji="1" lang="ja-JP" altLang="en-US"/>
              <a:t>参照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03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111252A-C706-7E97-EA34-724D15BF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2731535"/>
            <a:ext cx="9558868" cy="375023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E81A07-161F-5997-3EA8-9FE461F1C36E}"/>
              </a:ext>
            </a:extLst>
          </p:cNvPr>
          <p:cNvSpPr txBox="1"/>
          <p:nvPr/>
        </p:nvSpPr>
        <p:spPr>
          <a:xfrm>
            <a:off x="242761" y="17338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主要損益</a:t>
            </a:r>
            <a:r>
              <a:rPr kumimoji="1" lang="en-US" altLang="ja-JP" dirty="0"/>
              <a:t>/</a:t>
            </a:r>
            <a:r>
              <a:rPr lang="en-US" altLang="ja-JP" dirty="0"/>
              <a:t>key21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17EA2F-F73D-1D8C-374B-90277D38308A}"/>
              </a:ext>
            </a:extLst>
          </p:cNvPr>
          <p:cNvSpPr txBox="1"/>
          <p:nvPr/>
        </p:nvSpPr>
        <p:spPr>
          <a:xfrm>
            <a:off x="491066" y="79217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表の取得値が一つ隣にずれるやつ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0CD39EA-C66F-7FA3-8D37-36DF5CA48677}"/>
              </a:ext>
            </a:extLst>
          </p:cNvPr>
          <p:cNvGrpSpPr/>
          <p:nvPr/>
        </p:nvGrpSpPr>
        <p:grpSpPr>
          <a:xfrm>
            <a:off x="4542934" y="376231"/>
            <a:ext cx="7021699" cy="4867955"/>
            <a:chOff x="1853749" y="422096"/>
            <a:chExt cx="8770643" cy="5922059"/>
          </a:xfrm>
          <a:solidFill>
            <a:schemeClr val="bg1"/>
          </a:solidFill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960A7F-3EB0-158D-5D09-E1618F3A0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3749" y="422096"/>
              <a:ext cx="8770643" cy="4028523"/>
            </a:xfrm>
            <a:prstGeom prst="rect">
              <a:avLst/>
            </a:prstGeom>
            <a:grpFill/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96E8714-6555-E40B-2DB2-F1C61F1B3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3749" y="4816878"/>
              <a:ext cx="8681368" cy="152727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8626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/>
      </a:spPr>
      <a:bodyPr rtlCol="0" anchor="ctr"/>
      <a:lstStyle>
        <a:defPPr algn="l">
          <a:defRPr kumimoji="1" sz="14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57672</TotalTime>
  <Words>69</Words>
  <Application>Microsoft Macintosh PowerPoint</Application>
  <PresentationFormat>ワイド画面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旭央 北本</dc:creator>
  <cp:lastModifiedBy>Akihiro Kitamoto</cp:lastModifiedBy>
  <cp:revision>976</cp:revision>
  <dcterms:created xsi:type="dcterms:W3CDTF">2024-02-20T10:08:59Z</dcterms:created>
  <dcterms:modified xsi:type="dcterms:W3CDTF">2024-07-29T06:54:48Z</dcterms:modified>
</cp:coreProperties>
</file>